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b85185b4f34f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ab6920b0cd48ae"/>
  </p:sldMasterIdLst>
  <p:sldIdLst>
    <p:sldId xmlns:r="http://schemas.openxmlformats.org/officeDocument/2006/relationships" id="256" r:id="Ra1d6d5b0321f41fe"/>
    <p:sldId xmlns:r="http://schemas.openxmlformats.org/officeDocument/2006/relationships" id="257" r:id="R2023af4985924056"/>
    <p:sldId xmlns:r="http://schemas.openxmlformats.org/officeDocument/2006/relationships" id="258" r:id="R6a2e11c8d9104f11"/>
    <p:sldId xmlns:r="http://schemas.openxmlformats.org/officeDocument/2006/relationships" id="259" r:id="R5954d021badd4ee3"/>
    <p:sldId xmlns:r="http://schemas.openxmlformats.org/officeDocument/2006/relationships" id="260" r:id="R80d24a8fd601401d"/>
    <p:sldId xmlns:r="http://schemas.openxmlformats.org/officeDocument/2006/relationships" id="261" r:id="R4efdaa1b6e5d4e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b6920b0cd48ae" /><Relationship Type="http://schemas.openxmlformats.org/officeDocument/2006/relationships/slide" Target="/ppt/slides/slide1.xml" Id="Ra1d6d5b0321f41fe" /><Relationship Type="http://schemas.openxmlformats.org/officeDocument/2006/relationships/slide" Target="/ppt/slides/slide2.xml" Id="R2023af4985924056" /><Relationship Type="http://schemas.openxmlformats.org/officeDocument/2006/relationships/slide" Target="/ppt/slides/slide3.xml" Id="R6a2e11c8d9104f11" /><Relationship Type="http://schemas.openxmlformats.org/officeDocument/2006/relationships/slide" Target="/ppt/slides/slide4.xml" Id="R5954d021badd4ee3" /><Relationship Type="http://schemas.openxmlformats.org/officeDocument/2006/relationships/slide" Target="/ppt/slides/slide5.xml" Id="R80d24a8fd601401d" /><Relationship Type="http://schemas.openxmlformats.org/officeDocument/2006/relationships/slide" Target="/ppt/slides/slide6.xml" Id="R4efdaa1b6e5d4e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07acb915d64e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f1aca83794ae1" /><Relationship Type="http://schemas.openxmlformats.org/officeDocument/2006/relationships/theme" Target="/ppt/slideMasters/theme/theme1.xml" Id="R127d6cb1bcbb4d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2f1aca83794a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bb2f0007b46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abadf757f45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f50329a644f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e1daf919e47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6926ebda949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c359378334a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WORKSONLAND ARKITEKTUR OG LANDSKAP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915 840 310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WORKSONLAND ARKITEKTUR OG LANDSKAP AS</a:t>
            </a:r>
          </a:p>
        </p:txBody>
      </p:sp>
    </p:spTree>
  </p:cSld>
  <p:clrMapOvr>
    <a:masterClrMapping xmlns:a="http://schemas.openxmlformats.org/drawingml/2006/main"/>
  </p:clrMapOvr>
</p:sld>
</file>