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469db82d646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8517a92524b28"/>
  </p:sldMasterIdLst>
  <p:sldIdLst>
    <p:sldId xmlns:r="http://schemas.openxmlformats.org/officeDocument/2006/relationships" id="256" r:id="R172e8165c6ef4fb7"/>
    <p:sldId xmlns:r="http://schemas.openxmlformats.org/officeDocument/2006/relationships" id="257" r:id="Rd57268bca11040d6"/>
    <p:sldId xmlns:r="http://schemas.openxmlformats.org/officeDocument/2006/relationships" id="258" r:id="Ra60d819fe2e44512"/>
    <p:sldId xmlns:r="http://schemas.openxmlformats.org/officeDocument/2006/relationships" id="259" r:id="Rb3aa0948ddea4dda"/>
    <p:sldId xmlns:r="http://schemas.openxmlformats.org/officeDocument/2006/relationships" id="260" r:id="Rc0fb689a712e4ecb"/>
    <p:sldId xmlns:r="http://schemas.openxmlformats.org/officeDocument/2006/relationships" id="261" r:id="Ra53f9fbb8b584cd5"/>
    <p:sldId xmlns:r="http://schemas.openxmlformats.org/officeDocument/2006/relationships" id="262" r:id="R083187dff08e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8517a92524b28" /><Relationship Type="http://schemas.openxmlformats.org/officeDocument/2006/relationships/slide" Target="/ppt/slides/slide1.xml" Id="R172e8165c6ef4fb7" /><Relationship Type="http://schemas.openxmlformats.org/officeDocument/2006/relationships/slide" Target="/ppt/slides/slide2.xml" Id="Rd57268bca11040d6" /><Relationship Type="http://schemas.openxmlformats.org/officeDocument/2006/relationships/slide" Target="/ppt/slides/slide3.xml" Id="Ra60d819fe2e44512" /><Relationship Type="http://schemas.openxmlformats.org/officeDocument/2006/relationships/slide" Target="/ppt/slides/slide4.xml" Id="Rb3aa0948ddea4dda" /><Relationship Type="http://schemas.openxmlformats.org/officeDocument/2006/relationships/slide" Target="/ppt/slides/slide5.xml" Id="Rc0fb689a712e4ecb" /><Relationship Type="http://schemas.openxmlformats.org/officeDocument/2006/relationships/slide" Target="/ppt/slides/slide6.xml" Id="Ra53f9fbb8b584cd5" /><Relationship Type="http://schemas.openxmlformats.org/officeDocument/2006/relationships/slide" Target="/ppt/slides/slide7.xml" Id="R083187dff08e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a9eb9b6a94e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ca64ae18f414f" /><Relationship Type="http://schemas.openxmlformats.org/officeDocument/2006/relationships/theme" Target="/ppt/slideMasters/theme/theme1.xml" Id="R326daa3c357a44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ca64ae18f41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d959a8986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9953eb0ac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47769b042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d66e9809449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dc369939e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b8cd04ef2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2f7c73843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WORKSONLAND ARKITEKTUR OG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WORKSONLAND ARKITEKTUR OG LANDSKAP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RIVERA AGUSTIN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SJÖDAHL ELISABETH ULRIKA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