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99a056e1f24a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5dea8e92164c04"/>
  </p:sldMasterIdLst>
  <p:sldIdLst>
    <p:sldId xmlns:r="http://schemas.openxmlformats.org/officeDocument/2006/relationships" id="256" r:id="Rd60df344c8b74098"/>
    <p:sldId xmlns:r="http://schemas.openxmlformats.org/officeDocument/2006/relationships" id="257" r:id="R48f5b5faef2e4bb2"/>
    <p:sldId xmlns:r="http://schemas.openxmlformats.org/officeDocument/2006/relationships" id="258" r:id="R6e334634242b460b"/>
    <p:sldId xmlns:r="http://schemas.openxmlformats.org/officeDocument/2006/relationships" id="259" r:id="Rf1dbb69e01a84423"/>
    <p:sldId xmlns:r="http://schemas.openxmlformats.org/officeDocument/2006/relationships" id="260" r:id="Rcc1525afe4bc4fcb"/>
    <p:sldId xmlns:r="http://schemas.openxmlformats.org/officeDocument/2006/relationships" id="261" r:id="R32852a6a1c1a41c4"/>
    <p:sldId xmlns:r="http://schemas.openxmlformats.org/officeDocument/2006/relationships" id="262" r:id="R5e7c4131795140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dea8e92164c04" /><Relationship Type="http://schemas.openxmlformats.org/officeDocument/2006/relationships/slide" Target="/ppt/slides/slide1.xml" Id="Rd60df344c8b74098" /><Relationship Type="http://schemas.openxmlformats.org/officeDocument/2006/relationships/slide" Target="/ppt/slides/slide2.xml" Id="R48f5b5faef2e4bb2" /><Relationship Type="http://schemas.openxmlformats.org/officeDocument/2006/relationships/slide" Target="/ppt/slides/slide3.xml" Id="R6e334634242b460b" /><Relationship Type="http://schemas.openxmlformats.org/officeDocument/2006/relationships/slide" Target="/ppt/slides/slide4.xml" Id="Rf1dbb69e01a84423" /><Relationship Type="http://schemas.openxmlformats.org/officeDocument/2006/relationships/slide" Target="/ppt/slides/slide5.xml" Id="Rcc1525afe4bc4fcb" /><Relationship Type="http://schemas.openxmlformats.org/officeDocument/2006/relationships/slide" Target="/ppt/slides/slide6.xml" Id="R32852a6a1c1a41c4" /><Relationship Type="http://schemas.openxmlformats.org/officeDocument/2006/relationships/slide" Target="/ppt/slides/slide7.xml" Id="R5e7c4131795140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3c1c01066d4b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9fb04b19f41d1" /><Relationship Type="http://schemas.openxmlformats.org/officeDocument/2006/relationships/theme" Target="/ppt/slideMasters/theme/theme1.xml" Id="Rff6834fbb7d94d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e9fb04b19f41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fe920207e43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42668eb8e40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a3361026449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87c692eda42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50d6326364a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a66e385d44d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138ee167e46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JUPITER INVEST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JUPITER INVEST II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−208 022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10 242 161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35 822 921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35 839 661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ULSTEIN IDAR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Vikemyra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