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924babfe714b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883a176f724659"/>
  </p:sldMasterIdLst>
  <p:sldIdLst>
    <p:sldId xmlns:r="http://schemas.openxmlformats.org/officeDocument/2006/relationships" id="256" r:id="Rd416c981767b46b4"/>
    <p:sldId xmlns:r="http://schemas.openxmlformats.org/officeDocument/2006/relationships" id="257" r:id="R06c705d622d3420c"/>
    <p:sldId xmlns:r="http://schemas.openxmlformats.org/officeDocument/2006/relationships" id="258" r:id="R3b2ad212a0a34ed2"/>
    <p:sldId xmlns:r="http://schemas.openxmlformats.org/officeDocument/2006/relationships" id="259" r:id="R9af997bee0e444b0"/>
    <p:sldId xmlns:r="http://schemas.openxmlformats.org/officeDocument/2006/relationships" id="260" r:id="Rc8bc35fbb197436b"/>
    <p:sldId xmlns:r="http://schemas.openxmlformats.org/officeDocument/2006/relationships" id="261" r:id="R96e8e8880bea44dd"/>
    <p:sldId xmlns:r="http://schemas.openxmlformats.org/officeDocument/2006/relationships" id="262" r:id="R0d5bc94eb52b45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883a176f724659" /><Relationship Type="http://schemas.openxmlformats.org/officeDocument/2006/relationships/slide" Target="/ppt/slides/slide1.xml" Id="Rd416c981767b46b4" /><Relationship Type="http://schemas.openxmlformats.org/officeDocument/2006/relationships/slide" Target="/ppt/slides/slide2.xml" Id="R06c705d622d3420c" /><Relationship Type="http://schemas.openxmlformats.org/officeDocument/2006/relationships/slide" Target="/ppt/slides/slide3.xml" Id="R3b2ad212a0a34ed2" /><Relationship Type="http://schemas.openxmlformats.org/officeDocument/2006/relationships/slide" Target="/ppt/slides/slide4.xml" Id="R9af997bee0e444b0" /><Relationship Type="http://schemas.openxmlformats.org/officeDocument/2006/relationships/slide" Target="/ppt/slides/slide5.xml" Id="Rc8bc35fbb197436b" /><Relationship Type="http://schemas.openxmlformats.org/officeDocument/2006/relationships/slide" Target="/ppt/slides/slide6.xml" Id="R96e8e8880bea44dd" /><Relationship Type="http://schemas.openxmlformats.org/officeDocument/2006/relationships/slide" Target="/ppt/slides/slide7.xml" Id="R0d5bc94eb52b45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aaab41e52b4e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336c2a2d842ee" /><Relationship Type="http://schemas.openxmlformats.org/officeDocument/2006/relationships/theme" Target="/ppt/slideMasters/theme/theme1.xml" Id="Rdd6240d631b345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2336c2a2d842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8b420a14046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b0653b91949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4cb9f45b243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342f0447349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20816b32340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c1cd4f8244b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2305359c34d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TOKA INVEST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TOKA INVEST II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−917 473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24 627 363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204 811 776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220 794 700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ULSTEIN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Vikemyra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915 852 521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