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c519666af72475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2ff776f3c3e478a"/>
  </p:sldMasterIdLst>
  <p:sldIdLst>
    <p:sldId xmlns:r="http://schemas.openxmlformats.org/officeDocument/2006/relationships" id="256" r:id="Rb45c721e55924293"/>
    <p:sldId xmlns:r="http://schemas.openxmlformats.org/officeDocument/2006/relationships" id="257" r:id="R735f33598df84d54"/>
    <p:sldId xmlns:r="http://schemas.openxmlformats.org/officeDocument/2006/relationships" id="258" r:id="R59e3d47845d84fbf"/>
    <p:sldId xmlns:r="http://schemas.openxmlformats.org/officeDocument/2006/relationships" id="259" r:id="R28c76df297ff4799"/>
    <p:sldId xmlns:r="http://schemas.openxmlformats.org/officeDocument/2006/relationships" id="260" r:id="R608092665f6244de"/>
    <p:sldId xmlns:r="http://schemas.openxmlformats.org/officeDocument/2006/relationships" id="261" r:id="Rc1d6082d28a947cf"/>
    <p:sldId xmlns:r="http://schemas.openxmlformats.org/officeDocument/2006/relationships" id="262" r:id="Rbab436aa82de413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2ff776f3c3e478a" /><Relationship Type="http://schemas.openxmlformats.org/officeDocument/2006/relationships/slide" Target="/ppt/slides/slide1.xml" Id="Rb45c721e55924293" /><Relationship Type="http://schemas.openxmlformats.org/officeDocument/2006/relationships/slide" Target="/ppt/slides/slide2.xml" Id="R735f33598df84d54" /><Relationship Type="http://schemas.openxmlformats.org/officeDocument/2006/relationships/slide" Target="/ppt/slides/slide3.xml" Id="R59e3d47845d84fbf" /><Relationship Type="http://schemas.openxmlformats.org/officeDocument/2006/relationships/slide" Target="/ppt/slides/slide4.xml" Id="R28c76df297ff4799" /><Relationship Type="http://schemas.openxmlformats.org/officeDocument/2006/relationships/slide" Target="/ppt/slides/slide5.xml" Id="R608092665f6244de" /><Relationship Type="http://schemas.openxmlformats.org/officeDocument/2006/relationships/slide" Target="/ppt/slides/slide6.xml" Id="Rc1d6082d28a947cf" /><Relationship Type="http://schemas.openxmlformats.org/officeDocument/2006/relationships/slide" Target="/ppt/slides/slide7.xml" Id="Rbab436aa82de413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9b120e3abbc4a1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e59222f3a54629" /><Relationship Type="http://schemas.openxmlformats.org/officeDocument/2006/relationships/theme" Target="/ppt/slideMasters/theme/theme1.xml" Id="R3ba913301fe6476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0e59222f3a5462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b2d1d18029427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ca5dd9958e4ba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9d269e31344db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dc44be190c443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483a8c7d104a8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9c90ccb5104de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85578a4f8043a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BRJ INVESTOR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BRJ INVESTOR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BRJ INVESTOR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BRJ INVESTOR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BRJ INVESTOR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BRJ INVESTOR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−3 534 302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−38 855 328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111 346 051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186 237 288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BRJ INVESTOR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MONT INVESTOR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BRJ INVESTOR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915 865 739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BRJ INVESTOR AS</a:t>
            </a:r>
          </a:p>
        </p:txBody>
      </p:sp>
    </p:spTree>
  </p:cSld>
  <p:clrMapOvr>
    <a:masterClrMapping xmlns:a="http://schemas.openxmlformats.org/drawingml/2006/main"/>
  </p:clrMapOvr>
</p:sld>
</file>