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69f5a139714b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e4727563d94eee"/>
  </p:sldMasterIdLst>
  <p:sldIdLst>
    <p:sldId xmlns:r="http://schemas.openxmlformats.org/officeDocument/2006/relationships" id="256" r:id="Rda5b2053719e48af"/>
    <p:sldId xmlns:r="http://schemas.openxmlformats.org/officeDocument/2006/relationships" id="257" r:id="R9987c81d68814d1b"/>
    <p:sldId xmlns:r="http://schemas.openxmlformats.org/officeDocument/2006/relationships" id="258" r:id="R0e2068eef7f94651"/>
    <p:sldId xmlns:r="http://schemas.openxmlformats.org/officeDocument/2006/relationships" id="259" r:id="Rc9c408c8260b4b64"/>
    <p:sldId xmlns:r="http://schemas.openxmlformats.org/officeDocument/2006/relationships" id="260" r:id="Rb5481e8e8bbe4ab4"/>
    <p:sldId xmlns:r="http://schemas.openxmlformats.org/officeDocument/2006/relationships" id="261" r:id="Rabd4202e70954cea"/>
    <p:sldId xmlns:r="http://schemas.openxmlformats.org/officeDocument/2006/relationships" id="262" r:id="R0d0a34c377a844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4727563d94eee" /><Relationship Type="http://schemas.openxmlformats.org/officeDocument/2006/relationships/slide" Target="/ppt/slides/slide1.xml" Id="Rda5b2053719e48af" /><Relationship Type="http://schemas.openxmlformats.org/officeDocument/2006/relationships/slide" Target="/ppt/slides/slide2.xml" Id="R9987c81d68814d1b" /><Relationship Type="http://schemas.openxmlformats.org/officeDocument/2006/relationships/slide" Target="/ppt/slides/slide3.xml" Id="R0e2068eef7f94651" /><Relationship Type="http://schemas.openxmlformats.org/officeDocument/2006/relationships/slide" Target="/ppt/slides/slide4.xml" Id="Rc9c408c8260b4b64" /><Relationship Type="http://schemas.openxmlformats.org/officeDocument/2006/relationships/slide" Target="/ppt/slides/slide5.xml" Id="Rb5481e8e8bbe4ab4" /><Relationship Type="http://schemas.openxmlformats.org/officeDocument/2006/relationships/slide" Target="/ppt/slides/slide6.xml" Id="Rabd4202e70954cea" /><Relationship Type="http://schemas.openxmlformats.org/officeDocument/2006/relationships/slide" Target="/ppt/slides/slide7.xml" Id="R0d0a34c377a844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c3ab6931843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5405133f74f89" /><Relationship Type="http://schemas.openxmlformats.org/officeDocument/2006/relationships/theme" Target="/ppt/slideMasters/theme/theme1.xml" Id="Rd0cc5fb4a3c544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85405133f74f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94441d6e84f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50af5dcda4e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4ae8c83db249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ab2704c8e40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3bdf1ea4442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555b4704d4b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416cc8f805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FLÅHAMMER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FLÅHAMMER BEN MICHAEL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Starrmyra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FLÅHAMMER HOLDING AS</a:t>
            </a:r>
          </a:p>
        </p:txBody>
      </p:sp>
    </p:spTree>
  </p:cSld>
  <p:clrMapOvr>
    <a:masterClrMapping xmlns:a="http://schemas.openxmlformats.org/drawingml/2006/main"/>
  </p:clrMapOvr>
</p:sld>
</file>