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49fa02980b46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28665b4ec9456b"/>
  </p:sldMasterIdLst>
  <p:sldIdLst>
    <p:sldId xmlns:r="http://schemas.openxmlformats.org/officeDocument/2006/relationships" id="256" r:id="R2316e1f214704cf7"/>
    <p:sldId xmlns:r="http://schemas.openxmlformats.org/officeDocument/2006/relationships" id="257" r:id="Rab68338ebea24772"/>
    <p:sldId xmlns:r="http://schemas.openxmlformats.org/officeDocument/2006/relationships" id="258" r:id="R54161ddbceb540ab"/>
    <p:sldId xmlns:r="http://schemas.openxmlformats.org/officeDocument/2006/relationships" id="259" r:id="R5600bada045d4b6f"/>
    <p:sldId xmlns:r="http://schemas.openxmlformats.org/officeDocument/2006/relationships" id="260" r:id="R2ba85ae5987c497d"/>
    <p:sldId xmlns:r="http://schemas.openxmlformats.org/officeDocument/2006/relationships" id="261" r:id="R9a902898d72c459f"/>
    <p:sldId xmlns:r="http://schemas.openxmlformats.org/officeDocument/2006/relationships" id="262" r:id="R44e1eb69caa941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28665b4ec9456b" /><Relationship Type="http://schemas.openxmlformats.org/officeDocument/2006/relationships/slide" Target="/ppt/slides/slide1.xml" Id="R2316e1f214704cf7" /><Relationship Type="http://schemas.openxmlformats.org/officeDocument/2006/relationships/slide" Target="/ppt/slides/slide2.xml" Id="Rab68338ebea24772" /><Relationship Type="http://schemas.openxmlformats.org/officeDocument/2006/relationships/slide" Target="/ppt/slides/slide3.xml" Id="R54161ddbceb540ab" /><Relationship Type="http://schemas.openxmlformats.org/officeDocument/2006/relationships/slide" Target="/ppt/slides/slide4.xml" Id="R5600bada045d4b6f" /><Relationship Type="http://schemas.openxmlformats.org/officeDocument/2006/relationships/slide" Target="/ppt/slides/slide5.xml" Id="R2ba85ae5987c497d" /><Relationship Type="http://schemas.openxmlformats.org/officeDocument/2006/relationships/slide" Target="/ppt/slides/slide6.xml" Id="R9a902898d72c459f" /><Relationship Type="http://schemas.openxmlformats.org/officeDocument/2006/relationships/slide" Target="/ppt/slides/slide7.xml" Id="R44e1eb69caa941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2fc504ec094c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8035c972d47a2" /><Relationship Type="http://schemas.openxmlformats.org/officeDocument/2006/relationships/theme" Target="/ppt/slideMasters/theme/theme1.xml" Id="R5ad5a70ace5945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38035c972d47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6f8da2df940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e776bb4cb46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7ff557eca4d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8293f13394f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413e141f049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ad6cd49d342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ab746703443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BYGGVARE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BYGGVARE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−277 592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7 860 729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42 079 293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193 738 335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BYGGVARE EIENDOMSINVEST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Clarksons Platou Ppt. Mgt. AS, Munkedamsveien 62C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68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915 898 521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