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8ba96d0c0748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76a2c7d0ba43bd"/>
  </p:sldMasterIdLst>
  <p:sldIdLst>
    <p:sldId xmlns:r="http://schemas.openxmlformats.org/officeDocument/2006/relationships" id="256" r:id="Ra4994d1078084af6"/>
    <p:sldId xmlns:r="http://schemas.openxmlformats.org/officeDocument/2006/relationships" id="257" r:id="R8dfe679a7aef41f2"/>
    <p:sldId xmlns:r="http://schemas.openxmlformats.org/officeDocument/2006/relationships" id="258" r:id="R1c606936dbbd4abe"/>
    <p:sldId xmlns:r="http://schemas.openxmlformats.org/officeDocument/2006/relationships" id="259" r:id="R246bef673d5040f6"/>
    <p:sldId xmlns:r="http://schemas.openxmlformats.org/officeDocument/2006/relationships" id="260" r:id="R0ac0eb1a462d4c71"/>
    <p:sldId xmlns:r="http://schemas.openxmlformats.org/officeDocument/2006/relationships" id="261" r:id="R9343006f300e4c60"/>
    <p:sldId xmlns:r="http://schemas.openxmlformats.org/officeDocument/2006/relationships" id="262" r:id="R3a3aec614cfc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6a2c7d0ba43bd" /><Relationship Type="http://schemas.openxmlformats.org/officeDocument/2006/relationships/slide" Target="/ppt/slides/slide1.xml" Id="Ra4994d1078084af6" /><Relationship Type="http://schemas.openxmlformats.org/officeDocument/2006/relationships/slide" Target="/ppt/slides/slide2.xml" Id="R8dfe679a7aef41f2" /><Relationship Type="http://schemas.openxmlformats.org/officeDocument/2006/relationships/slide" Target="/ppt/slides/slide3.xml" Id="R1c606936dbbd4abe" /><Relationship Type="http://schemas.openxmlformats.org/officeDocument/2006/relationships/slide" Target="/ppt/slides/slide4.xml" Id="R246bef673d5040f6" /><Relationship Type="http://schemas.openxmlformats.org/officeDocument/2006/relationships/slide" Target="/ppt/slides/slide5.xml" Id="R0ac0eb1a462d4c71" /><Relationship Type="http://schemas.openxmlformats.org/officeDocument/2006/relationships/slide" Target="/ppt/slides/slide6.xml" Id="R9343006f300e4c60" /><Relationship Type="http://schemas.openxmlformats.org/officeDocument/2006/relationships/slide" Target="/ppt/slides/slide7.xml" Id="R3a3aec614cfc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bef991e2749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c0ed387ca46c7" /><Relationship Type="http://schemas.openxmlformats.org/officeDocument/2006/relationships/theme" Target="/ppt/slideMasters/theme/theme1.xml" Id="Re2626a8ed0e7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5c0ed387ca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e3fe35fdd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8b63b3ac143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273a6570d43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58688a71643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72baa03f84f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d1a1f91954b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fa9a0707c46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RØRLEGGERSERVICE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KJUS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