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540f245ccb40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cf94e795004862"/>
  </p:sldMasterIdLst>
  <p:sldIdLst>
    <p:sldId xmlns:r="http://schemas.openxmlformats.org/officeDocument/2006/relationships" id="256" r:id="Rec1d84d334a2418e"/>
    <p:sldId xmlns:r="http://schemas.openxmlformats.org/officeDocument/2006/relationships" id="257" r:id="R281d4481844b40c2"/>
    <p:sldId xmlns:r="http://schemas.openxmlformats.org/officeDocument/2006/relationships" id="258" r:id="R21ce10f629a54127"/>
    <p:sldId xmlns:r="http://schemas.openxmlformats.org/officeDocument/2006/relationships" id="259" r:id="Rab21e85922bd41ec"/>
    <p:sldId xmlns:r="http://schemas.openxmlformats.org/officeDocument/2006/relationships" id="260" r:id="Rf5fcfca854e34d07"/>
    <p:sldId xmlns:r="http://schemas.openxmlformats.org/officeDocument/2006/relationships" id="261" r:id="Rb2e9f2d44ad04a55"/>
    <p:sldId xmlns:r="http://schemas.openxmlformats.org/officeDocument/2006/relationships" id="262" r:id="R283f8c4fd63c42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f94e795004862" /><Relationship Type="http://schemas.openxmlformats.org/officeDocument/2006/relationships/slide" Target="/ppt/slides/slide1.xml" Id="Rec1d84d334a2418e" /><Relationship Type="http://schemas.openxmlformats.org/officeDocument/2006/relationships/slide" Target="/ppt/slides/slide2.xml" Id="R281d4481844b40c2" /><Relationship Type="http://schemas.openxmlformats.org/officeDocument/2006/relationships/slide" Target="/ppt/slides/slide3.xml" Id="R21ce10f629a54127" /><Relationship Type="http://schemas.openxmlformats.org/officeDocument/2006/relationships/slide" Target="/ppt/slides/slide4.xml" Id="Rab21e85922bd41ec" /><Relationship Type="http://schemas.openxmlformats.org/officeDocument/2006/relationships/slide" Target="/ppt/slides/slide5.xml" Id="Rf5fcfca854e34d07" /><Relationship Type="http://schemas.openxmlformats.org/officeDocument/2006/relationships/slide" Target="/ppt/slides/slide6.xml" Id="Rb2e9f2d44ad04a55" /><Relationship Type="http://schemas.openxmlformats.org/officeDocument/2006/relationships/slide" Target="/ppt/slides/slide7.xml" Id="R283f8c4fd63c42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a1be5d47dc49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32c7a2fcd49c6" /><Relationship Type="http://schemas.openxmlformats.org/officeDocument/2006/relationships/theme" Target="/ppt/slideMasters/theme/theme1.xml" Id="R11fa7a38a3054c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c32c7a2fcd49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91d3d657f4c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11c571da947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d8990ef9241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28320d9a146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ca1cab61747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acf74612e46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c65225b7a45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5 214 554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1 922 633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1 255 055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5 303 191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7 354 695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ERIK IHLEN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Hamang terrasse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1336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nils.ihlen@room40.no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