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b64a60ea1948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16c9b9455746ed"/>
  </p:sldMasterIdLst>
  <p:sldIdLst>
    <p:sldId xmlns:r="http://schemas.openxmlformats.org/officeDocument/2006/relationships" id="256" r:id="R3dd87433101e452a"/>
    <p:sldId xmlns:r="http://schemas.openxmlformats.org/officeDocument/2006/relationships" id="257" r:id="Ra4cd1b0a607e4161"/>
    <p:sldId xmlns:r="http://schemas.openxmlformats.org/officeDocument/2006/relationships" id="258" r:id="Rc10968f440064e84"/>
    <p:sldId xmlns:r="http://schemas.openxmlformats.org/officeDocument/2006/relationships" id="259" r:id="Ra66b72fa66014959"/>
    <p:sldId xmlns:r="http://schemas.openxmlformats.org/officeDocument/2006/relationships" id="260" r:id="R65e25a61735c46ea"/>
    <p:sldId xmlns:r="http://schemas.openxmlformats.org/officeDocument/2006/relationships" id="261" r:id="R82c086fa567b47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6c9b9455746ed" /><Relationship Type="http://schemas.openxmlformats.org/officeDocument/2006/relationships/slide" Target="/ppt/slides/slide1.xml" Id="R3dd87433101e452a" /><Relationship Type="http://schemas.openxmlformats.org/officeDocument/2006/relationships/slide" Target="/ppt/slides/slide2.xml" Id="Ra4cd1b0a607e4161" /><Relationship Type="http://schemas.openxmlformats.org/officeDocument/2006/relationships/slide" Target="/ppt/slides/slide3.xml" Id="Rc10968f440064e84" /><Relationship Type="http://schemas.openxmlformats.org/officeDocument/2006/relationships/slide" Target="/ppt/slides/slide4.xml" Id="Ra66b72fa66014959" /><Relationship Type="http://schemas.openxmlformats.org/officeDocument/2006/relationships/slide" Target="/ppt/slides/slide5.xml" Id="R65e25a61735c46ea" /><Relationship Type="http://schemas.openxmlformats.org/officeDocument/2006/relationships/slide" Target="/ppt/slides/slide6.xml" Id="R82c086fa567b47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fafe9873ee4d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e692a16b54fa7" /><Relationship Type="http://schemas.openxmlformats.org/officeDocument/2006/relationships/theme" Target="/ppt/slideMasters/theme/theme1.xml" Id="R4931049368274e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0e692a16b54f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44840a6fc48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db29bba7b40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053d7a24a4c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c1f1eea1d4d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9f7242d564f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a743d61f745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M SKOGLUND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M SKOGLUND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GUTTORMSEN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Nordbyveien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91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915 974 635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