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76d6cea9f5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90a9d85c04e16"/>
  </p:sldMasterIdLst>
  <p:sldIdLst>
    <p:sldId xmlns:r="http://schemas.openxmlformats.org/officeDocument/2006/relationships" id="256" r:id="Ra992baf8eb974b4b"/>
    <p:sldId xmlns:r="http://schemas.openxmlformats.org/officeDocument/2006/relationships" id="257" r:id="Rf473cf6278174443"/>
    <p:sldId xmlns:r="http://schemas.openxmlformats.org/officeDocument/2006/relationships" id="258" r:id="R583787a3dcbc4d9f"/>
    <p:sldId xmlns:r="http://schemas.openxmlformats.org/officeDocument/2006/relationships" id="259" r:id="Rf3b82a1bb40945f2"/>
    <p:sldId xmlns:r="http://schemas.openxmlformats.org/officeDocument/2006/relationships" id="260" r:id="Ra8c4249f25fe4e99"/>
    <p:sldId xmlns:r="http://schemas.openxmlformats.org/officeDocument/2006/relationships" id="261" r:id="R40f54caa6e5b4c80"/>
    <p:sldId xmlns:r="http://schemas.openxmlformats.org/officeDocument/2006/relationships" id="262" r:id="R4cd36f4c4d70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90a9d85c04e16" /><Relationship Type="http://schemas.openxmlformats.org/officeDocument/2006/relationships/slide" Target="/ppt/slides/slide1.xml" Id="Ra992baf8eb974b4b" /><Relationship Type="http://schemas.openxmlformats.org/officeDocument/2006/relationships/slide" Target="/ppt/slides/slide2.xml" Id="Rf473cf6278174443" /><Relationship Type="http://schemas.openxmlformats.org/officeDocument/2006/relationships/slide" Target="/ppt/slides/slide3.xml" Id="R583787a3dcbc4d9f" /><Relationship Type="http://schemas.openxmlformats.org/officeDocument/2006/relationships/slide" Target="/ppt/slides/slide4.xml" Id="Rf3b82a1bb40945f2" /><Relationship Type="http://schemas.openxmlformats.org/officeDocument/2006/relationships/slide" Target="/ppt/slides/slide5.xml" Id="Ra8c4249f25fe4e99" /><Relationship Type="http://schemas.openxmlformats.org/officeDocument/2006/relationships/slide" Target="/ppt/slides/slide6.xml" Id="R40f54caa6e5b4c80" /><Relationship Type="http://schemas.openxmlformats.org/officeDocument/2006/relationships/slide" Target="/ppt/slides/slide7.xml" Id="R4cd36f4c4d70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f11c805a9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daeb335be4516" /><Relationship Type="http://schemas.openxmlformats.org/officeDocument/2006/relationships/theme" Target="/ppt/slideMasters/theme/theme1.xml" Id="R84aba72ea6fc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ddaeb335be45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47f4793ac4f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f9532c67b4b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37456318349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61ac8c51d47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dabc431b842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8343ee04843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1cb96266047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RAC INVEST AS ble etablert [år] og holder til i Skoppum.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36 540 935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67 246 230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100 162 947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GIMLEGRUPPEN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NAVJORD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 KIRKENG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ERIK NILSEN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Innlaget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3185 Skoppum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916 020 813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RAC INVEST AS</a:t>
            </a:r>
          </a:p>
        </p:txBody>
      </p:sp>
    </p:spTree>
  </p:cSld>
  <p:clrMapOvr>
    <a:masterClrMapping xmlns:a="http://schemas.openxmlformats.org/drawingml/2006/main"/>
  </p:clrMapOvr>
</p:sld>
</file>