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7c1727495141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802ba9910f41d4"/>
  </p:sldMasterIdLst>
  <p:sldIdLst>
    <p:sldId xmlns:r="http://schemas.openxmlformats.org/officeDocument/2006/relationships" id="256" r:id="R9d7928c5f9e84446"/>
    <p:sldId xmlns:r="http://schemas.openxmlformats.org/officeDocument/2006/relationships" id="257" r:id="R9e712480aeef495c"/>
    <p:sldId xmlns:r="http://schemas.openxmlformats.org/officeDocument/2006/relationships" id="258" r:id="R663f784d4f884c42"/>
    <p:sldId xmlns:r="http://schemas.openxmlformats.org/officeDocument/2006/relationships" id="259" r:id="R0821ca75efc04e37"/>
    <p:sldId xmlns:r="http://schemas.openxmlformats.org/officeDocument/2006/relationships" id="260" r:id="R0ec72fbc60be4472"/>
    <p:sldId xmlns:r="http://schemas.openxmlformats.org/officeDocument/2006/relationships" id="261" r:id="Rf0832ca419f14e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802ba9910f41d4" /><Relationship Type="http://schemas.openxmlformats.org/officeDocument/2006/relationships/slide" Target="/ppt/slides/slide1.xml" Id="R9d7928c5f9e84446" /><Relationship Type="http://schemas.openxmlformats.org/officeDocument/2006/relationships/slide" Target="/ppt/slides/slide2.xml" Id="R9e712480aeef495c" /><Relationship Type="http://schemas.openxmlformats.org/officeDocument/2006/relationships/slide" Target="/ppt/slides/slide3.xml" Id="R663f784d4f884c42" /><Relationship Type="http://schemas.openxmlformats.org/officeDocument/2006/relationships/slide" Target="/ppt/slides/slide4.xml" Id="R0821ca75efc04e37" /><Relationship Type="http://schemas.openxmlformats.org/officeDocument/2006/relationships/slide" Target="/ppt/slides/slide5.xml" Id="R0ec72fbc60be4472" /><Relationship Type="http://schemas.openxmlformats.org/officeDocument/2006/relationships/slide" Target="/ppt/slides/slide6.xml" Id="Rf0832ca419f14e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9532b7c53545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cdc1b51314336" /><Relationship Type="http://schemas.openxmlformats.org/officeDocument/2006/relationships/theme" Target="/ppt/slideMasters/theme/theme1.xml" Id="R630b5e62559348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9cdc1b513143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f393b997f40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2ce2302e645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e2a9ddbee49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4f41aee384a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8f521e0114a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f59a080bb4d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LIVE IT HEGSTAD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Hegstad, Vestre vei 57B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