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d5cb47f97849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96975ca5074aed"/>
  </p:sldMasterIdLst>
  <p:sldIdLst>
    <p:sldId xmlns:r="http://schemas.openxmlformats.org/officeDocument/2006/relationships" id="256" r:id="Rce883ead27684ac0"/>
    <p:sldId xmlns:r="http://schemas.openxmlformats.org/officeDocument/2006/relationships" id="257" r:id="Rb1ebc711a56d40f2"/>
    <p:sldId xmlns:r="http://schemas.openxmlformats.org/officeDocument/2006/relationships" id="258" r:id="R540833fbab454758"/>
    <p:sldId xmlns:r="http://schemas.openxmlformats.org/officeDocument/2006/relationships" id="259" r:id="Rb7a62c0b441e44f8"/>
    <p:sldId xmlns:r="http://schemas.openxmlformats.org/officeDocument/2006/relationships" id="260" r:id="R7d96224bbb9a4b2e"/>
    <p:sldId xmlns:r="http://schemas.openxmlformats.org/officeDocument/2006/relationships" id="261" r:id="Rcc7e9079209f4bc2"/>
    <p:sldId xmlns:r="http://schemas.openxmlformats.org/officeDocument/2006/relationships" id="262" r:id="R90eba86427d547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96975ca5074aed" /><Relationship Type="http://schemas.openxmlformats.org/officeDocument/2006/relationships/slide" Target="/ppt/slides/slide1.xml" Id="Rce883ead27684ac0" /><Relationship Type="http://schemas.openxmlformats.org/officeDocument/2006/relationships/slide" Target="/ppt/slides/slide2.xml" Id="Rb1ebc711a56d40f2" /><Relationship Type="http://schemas.openxmlformats.org/officeDocument/2006/relationships/slide" Target="/ppt/slides/slide3.xml" Id="R540833fbab454758" /><Relationship Type="http://schemas.openxmlformats.org/officeDocument/2006/relationships/slide" Target="/ppt/slides/slide4.xml" Id="Rb7a62c0b441e44f8" /><Relationship Type="http://schemas.openxmlformats.org/officeDocument/2006/relationships/slide" Target="/ppt/slides/slide5.xml" Id="R7d96224bbb9a4b2e" /><Relationship Type="http://schemas.openxmlformats.org/officeDocument/2006/relationships/slide" Target="/ppt/slides/slide6.xml" Id="Rcc7e9079209f4bc2" /><Relationship Type="http://schemas.openxmlformats.org/officeDocument/2006/relationships/slide" Target="/ppt/slides/slide7.xml" Id="R90eba86427d547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7d99a405d346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4e38dc87746f4" /><Relationship Type="http://schemas.openxmlformats.org/officeDocument/2006/relationships/theme" Target="/ppt/slideMasters/theme/theme1.xml" Id="Rb99588789feb4a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d4e38dc87746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aa9b140954f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60be675524c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b29685ff04d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57d40dde64a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2dbbf10d64d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2d506fd7b41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d53d046c84d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LIVE IT HEGSTAD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LIVE IT HEGSTAD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562 799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3 192 120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3 412 164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BIRTHE KUNEWA HAMMOND HEGSTAD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STEPHANIE KUNEWA HAMMOND HEGSTAD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Hegstad, Vestre vei 57B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916 038 607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