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2d9f95f49d40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2324eb81644a53"/>
  </p:sldMasterIdLst>
  <p:sldIdLst>
    <p:sldId xmlns:r="http://schemas.openxmlformats.org/officeDocument/2006/relationships" id="256" r:id="R87fed928b52b4307"/>
    <p:sldId xmlns:r="http://schemas.openxmlformats.org/officeDocument/2006/relationships" id="257" r:id="R97c384e71e93444f"/>
    <p:sldId xmlns:r="http://schemas.openxmlformats.org/officeDocument/2006/relationships" id="258" r:id="R2f1509e7e03c476a"/>
    <p:sldId xmlns:r="http://schemas.openxmlformats.org/officeDocument/2006/relationships" id="259" r:id="R86f4a4a0d5904247"/>
    <p:sldId xmlns:r="http://schemas.openxmlformats.org/officeDocument/2006/relationships" id="260" r:id="R760551e4c8e04651"/>
    <p:sldId xmlns:r="http://schemas.openxmlformats.org/officeDocument/2006/relationships" id="261" r:id="R0e32bfe12cc8495e"/>
    <p:sldId xmlns:r="http://schemas.openxmlformats.org/officeDocument/2006/relationships" id="262" r:id="R83f66d8006a344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324eb81644a53" /><Relationship Type="http://schemas.openxmlformats.org/officeDocument/2006/relationships/slide" Target="/ppt/slides/slide1.xml" Id="R87fed928b52b4307" /><Relationship Type="http://schemas.openxmlformats.org/officeDocument/2006/relationships/slide" Target="/ppt/slides/slide2.xml" Id="R97c384e71e93444f" /><Relationship Type="http://schemas.openxmlformats.org/officeDocument/2006/relationships/slide" Target="/ppt/slides/slide3.xml" Id="R2f1509e7e03c476a" /><Relationship Type="http://schemas.openxmlformats.org/officeDocument/2006/relationships/slide" Target="/ppt/slides/slide4.xml" Id="R86f4a4a0d5904247" /><Relationship Type="http://schemas.openxmlformats.org/officeDocument/2006/relationships/slide" Target="/ppt/slides/slide5.xml" Id="R760551e4c8e04651" /><Relationship Type="http://schemas.openxmlformats.org/officeDocument/2006/relationships/slide" Target="/ppt/slides/slide6.xml" Id="R0e32bfe12cc8495e" /><Relationship Type="http://schemas.openxmlformats.org/officeDocument/2006/relationships/slide" Target="/ppt/slides/slide7.xml" Id="R83f66d8006a344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d1fef1bdde44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74f1010564df1" /><Relationship Type="http://schemas.openxmlformats.org/officeDocument/2006/relationships/theme" Target="/ppt/slideMasters/theme/theme1.xml" Id="Rb9b37af92da744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174f1010564d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545cc556345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9e7d1f11e4e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4dd3805e14e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82c5756fa44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49640f7a549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6767bb7864a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4f3fa38a442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SANA PHARMA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SANA PHARMA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225 894 637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−29 496 396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104 262 610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533 349 142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620 444 662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