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8cbb39d51a4c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5d6e4204104f73"/>
  </p:sldMasterIdLst>
  <p:sldIdLst>
    <p:sldId xmlns:r="http://schemas.openxmlformats.org/officeDocument/2006/relationships" id="256" r:id="R14e4aaa86f5c40e9"/>
    <p:sldId xmlns:r="http://schemas.openxmlformats.org/officeDocument/2006/relationships" id="257" r:id="R26e561bf9bb24c55"/>
    <p:sldId xmlns:r="http://schemas.openxmlformats.org/officeDocument/2006/relationships" id="258" r:id="Ra1844f4d9c0d4b54"/>
    <p:sldId xmlns:r="http://schemas.openxmlformats.org/officeDocument/2006/relationships" id="259" r:id="Raf5f03c86553439e"/>
    <p:sldId xmlns:r="http://schemas.openxmlformats.org/officeDocument/2006/relationships" id="260" r:id="R7d72996ddc1d4104"/>
    <p:sldId xmlns:r="http://schemas.openxmlformats.org/officeDocument/2006/relationships" id="261" r:id="R87d8fbfd2ae64d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d6e4204104f73" /><Relationship Type="http://schemas.openxmlformats.org/officeDocument/2006/relationships/slide" Target="/ppt/slides/slide1.xml" Id="R14e4aaa86f5c40e9" /><Relationship Type="http://schemas.openxmlformats.org/officeDocument/2006/relationships/slide" Target="/ppt/slides/slide2.xml" Id="R26e561bf9bb24c55" /><Relationship Type="http://schemas.openxmlformats.org/officeDocument/2006/relationships/slide" Target="/ppt/slides/slide3.xml" Id="Ra1844f4d9c0d4b54" /><Relationship Type="http://schemas.openxmlformats.org/officeDocument/2006/relationships/slide" Target="/ppt/slides/slide4.xml" Id="Raf5f03c86553439e" /><Relationship Type="http://schemas.openxmlformats.org/officeDocument/2006/relationships/slide" Target="/ppt/slides/slide5.xml" Id="R7d72996ddc1d4104" /><Relationship Type="http://schemas.openxmlformats.org/officeDocument/2006/relationships/slide" Target="/ppt/slides/slide6.xml" Id="R87d8fbfd2ae64d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dc277c2b54e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6a12b3e494df8" /><Relationship Type="http://schemas.openxmlformats.org/officeDocument/2006/relationships/theme" Target="/ppt/slideMasters/theme/theme1.xml" Id="R1c6ebb4cbfb84f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36a12b3e494d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7f84a6b274e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5365fb38246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6bfa6de9d45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e788b27124b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58b73def749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8f702a906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DALANE BYGG EGERSUND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DALANE BYGG EGERSUND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3 316 738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−175 264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213 688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916 102 739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DALANE BYGG EGERSUND AS</a:t>
            </a:r>
          </a:p>
        </p:txBody>
      </p:sp>
    </p:spTree>
  </p:cSld>
  <p:clrMapOvr>
    <a:masterClrMapping xmlns:a="http://schemas.openxmlformats.org/drawingml/2006/main"/>
  </p:clrMapOvr>
</p:sld>
</file>