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43c874390448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afad53d99b4f26"/>
  </p:sldMasterIdLst>
  <p:sldIdLst>
    <p:sldId xmlns:r="http://schemas.openxmlformats.org/officeDocument/2006/relationships" id="256" r:id="Rf31af8ee40544b2b"/>
    <p:sldId xmlns:r="http://schemas.openxmlformats.org/officeDocument/2006/relationships" id="257" r:id="Rc218aaf4a64d4e36"/>
    <p:sldId xmlns:r="http://schemas.openxmlformats.org/officeDocument/2006/relationships" id="258" r:id="Rdf25fe51115d4974"/>
    <p:sldId xmlns:r="http://schemas.openxmlformats.org/officeDocument/2006/relationships" id="259" r:id="Rd358d5bb618c4b06"/>
    <p:sldId xmlns:r="http://schemas.openxmlformats.org/officeDocument/2006/relationships" id="260" r:id="R787e1fcf2c584e94"/>
    <p:sldId xmlns:r="http://schemas.openxmlformats.org/officeDocument/2006/relationships" id="261" r:id="Rdd6f6b5e37b4434b"/>
    <p:sldId xmlns:r="http://schemas.openxmlformats.org/officeDocument/2006/relationships" id="262" r:id="Rbce5379937b24e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afad53d99b4f26" /><Relationship Type="http://schemas.openxmlformats.org/officeDocument/2006/relationships/slide" Target="/ppt/slides/slide1.xml" Id="Rf31af8ee40544b2b" /><Relationship Type="http://schemas.openxmlformats.org/officeDocument/2006/relationships/slide" Target="/ppt/slides/slide2.xml" Id="Rc218aaf4a64d4e36" /><Relationship Type="http://schemas.openxmlformats.org/officeDocument/2006/relationships/slide" Target="/ppt/slides/slide3.xml" Id="Rdf25fe51115d4974" /><Relationship Type="http://schemas.openxmlformats.org/officeDocument/2006/relationships/slide" Target="/ppt/slides/slide4.xml" Id="Rd358d5bb618c4b06" /><Relationship Type="http://schemas.openxmlformats.org/officeDocument/2006/relationships/slide" Target="/ppt/slides/slide5.xml" Id="R787e1fcf2c584e94" /><Relationship Type="http://schemas.openxmlformats.org/officeDocument/2006/relationships/slide" Target="/ppt/slides/slide6.xml" Id="Rdd6f6b5e37b4434b" /><Relationship Type="http://schemas.openxmlformats.org/officeDocument/2006/relationships/slide" Target="/ppt/slides/slide7.xml" Id="Rbce5379937b24e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5f5873391d4b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bcda0cafd84423" /><Relationship Type="http://schemas.openxmlformats.org/officeDocument/2006/relationships/theme" Target="/ppt/slideMasters/theme/theme1.xml" Id="R848bd744001045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bcda0cafd844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2425122f9540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9ca1501c5c46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3296a9008141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3a88f5e7ed40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c470a22a074e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b27b25a0d4f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c32037579141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REINETUN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REINETUN AS ble etablert [år] og holder til i Ørsta.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475 000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424 265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339 917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6 694 877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6 912 886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MYKLEBUST VEGAR BØE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Dalevegen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6154 Ørsta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916 136 331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