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ac2a920feb4a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d12d438cb1491b"/>
  </p:sldMasterIdLst>
  <p:sldIdLst>
    <p:sldId xmlns:r="http://schemas.openxmlformats.org/officeDocument/2006/relationships" id="256" r:id="R0e225be25b714a82"/>
    <p:sldId xmlns:r="http://schemas.openxmlformats.org/officeDocument/2006/relationships" id="257" r:id="R2916b7fa9d8d495a"/>
    <p:sldId xmlns:r="http://schemas.openxmlformats.org/officeDocument/2006/relationships" id="258" r:id="R21d7c20f4a3f4eee"/>
    <p:sldId xmlns:r="http://schemas.openxmlformats.org/officeDocument/2006/relationships" id="259" r:id="Rf3c6e54f23694a08"/>
    <p:sldId xmlns:r="http://schemas.openxmlformats.org/officeDocument/2006/relationships" id="260" r:id="R53508027751040e9"/>
    <p:sldId xmlns:r="http://schemas.openxmlformats.org/officeDocument/2006/relationships" id="261" r:id="R8cbf9c0334d7463d"/>
    <p:sldId xmlns:r="http://schemas.openxmlformats.org/officeDocument/2006/relationships" id="262" r:id="R473c4b331d3f47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d12d438cb1491b" /><Relationship Type="http://schemas.openxmlformats.org/officeDocument/2006/relationships/slide" Target="/ppt/slides/slide1.xml" Id="R0e225be25b714a82" /><Relationship Type="http://schemas.openxmlformats.org/officeDocument/2006/relationships/slide" Target="/ppt/slides/slide2.xml" Id="R2916b7fa9d8d495a" /><Relationship Type="http://schemas.openxmlformats.org/officeDocument/2006/relationships/slide" Target="/ppt/slides/slide3.xml" Id="R21d7c20f4a3f4eee" /><Relationship Type="http://schemas.openxmlformats.org/officeDocument/2006/relationships/slide" Target="/ppt/slides/slide4.xml" Id="Rf3c6e54f23694a08" /><Relationship Type="http://schemas.openxmlformats.org/officeDocument/2006/relationships/slide" Target="/ppt/slides/slide5.xml" Id="R53508027751040e9" /><Relationship Type="http://schemas.openxmlformats.org/officeDocument/2006/relationships/slide" Target="/ppt/slides/slide6.xml" Id="R8cbf9c0334d7463d" /><Relationship Type="http://schemas.openxmlformats.org/officeDocument/2006/relationships/slide" Target="/ppt/slides/slide7.xml" Id="R473c4b331d3f47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922468a6c345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3a0b0f642434d" /><Relationship Type="http://schemas.openxmlformats.org/officeDocument/2006/relationships/theme" Target="/ppt/slideMasters/theme/theme1.xml" Id="Re3ebe1994e4d45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63a0b0f64243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e93433517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9fefbe0ee49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769d382964e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5f3bbae7d43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1270b6d4f4f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c465d5c7948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74e998faa48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RÅN EIENDOM AS ble etablert [år] og holder til i Sandstad.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3 071 869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769 781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1 233 601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15 892 864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EIENDOMSUTVIKLING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CAVI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Innhitterveien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7246 Sandstad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916 139 764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RÅN EIENDOM AS</a:t>
            </a:r>
          </a:p>
        </p:txBody>
      </p:sp>
    </p:spTree>
  </p:cSld>
  <p:clrMapOvr>
    <a:masterClrMapping xmlns:a="http://schemas.openxmlformats.org/drawingml/2006/main"/>
  </p:clrMapOvr>
</p:sld>
</file>