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714847a4a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bef58851e4d44"/>
  </p:sldMasterIdLst>
  <p:sldIdLst>
    <p:sldId xmlns:r="http://schemas.openxmlformats.org/officeDocument/2006/relationships" id="256" r:id="R3b7b67f20543415b"/>
    <p:sldId xmlns:r="http://schemas.openxmlformats.org/officeDocument/2006/relationships" id="257" r:id="Ra6dc097a66bd4842"/>
    <p:sldId xmlns:r="http://schemas.openxmlformats.org/officeDocument/2006/relationships" id="258" r:id="Re426be4b19964770"/>
    <p:sldId xmlns:r="http://schemas.openxmlformats.org/officeDocument/2006/relationships" id="259" r:id="R148175231b1643fe"/>
    <p:sldId xmlns:r="http://schemas.openxmlformats.org/officeDocument/2006/relationships" id="260" r:id="Rfe92b75976594fc3"/>
    <p:sldId xmlns:r="http://schemas.openxmlformats.org/officeDocument/2006/relationships" id="261" r:id="R8241cc7b93184d30"/>
    <p:sldId xmlns:r="http://schemas.openxmlformats.org/officeDocument/2006/relationships" id="262" r:id="Rd8cc26ff37bd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bef58851e4d44" /><Relationship Type="http://schemas.openxmlformats.org/officeDocument/2006/relationships/slide" Target="/ppt/slides/slide1.xml" Id="R3b7b67f20543415b" /><Relationship Type="http://schemas.openxmlformats.org/officeDocument/2006/relationships/slide" Target="/ppt/slides/slide2.xml" Id="Ra6dc097a66bd4842" /><Relationship Type="http://schemas.openxmlformats.org/officeDocument/2006/relationships/slide" Target="/ppt/slides/slide3.xml" Id="Re426be4b19964770" /><Relationship Type="http://schemas.openxmlformats.org/officeDocument/2006/relationships/slide" Target="/ppt/slides/slide4.xml" Id="R148175231b1643fe" /><Relationship Type="http://schemas.openxmlformats.org/officeDocument/2006/relationships/slide" Target="/ppt/slides/slide5.xml" Id="Rfe92b75976594fc3" /><Relationship Type="http://schemas.openxmlformats.org/officeDocument/2006/relationships/slide" Target="/ppt/slides/slide6.xml" Id="R8241cc7b93184d30" /><Relationship Type="http://schemas.openxmlformats.org/officeDocument/2006/relationships/slide" Target="/ppt/slides/slide7.xml" Id="Rd8cc26ff37bd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c1a6f64cd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45d6a93b94f27" /><Relationship Type="http://schemas.openxmlformats.org/officeDocument/2006/relationships/theme" Target="/ppt/slideMasters/theme/theme1.xml" Id="R4d5970c7099a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345d6a93b9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92ddbfe03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b20a1e8814a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a3255fc62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7c4adb8f9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3f0dc3fb7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4436bb0d740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61068adbd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