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874ce869ca47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d2b353150542eb"/>
  </p:sldMasterIdLst>
  <p:sldIdLst>
    <p:sldId xmlns:r="http://schemas.openxmlformats.org/officeDocument/2006/relationships" id="256" r:id="Rc0fd66d1a61c41dd"/>
    <p:sldId xmlns:r="http://schemas.openxmlformats.org/officeDocument/2006/relationships" id="257" r:id="Rb959d5de12a6420d"/>
    <p:sldId xmlns:r="http://schemas.openxmlformats.org/officeDocument/2006/relationships" id="258" r:id="Rff54fe357c40422b"/>
    <p:sldId xmlns:r="http://schemas.openxmlformats.org/officeDocument/2006/relationships" id="259" r:id="Rb21813e0b2ae44ca"/>
    <p:sldId xmlns:r="http://schemas.openxmlformats.org/officeDocument/2006/relationships" id="260" r:id="R1abcd13299534ca5"/>
    <p:sldId xmlns:r="http://schemas.openxmlformats.org/officeDocument/2006/relationships" id="261" r:id="R9509999852b645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2b353150542eb" /><Relationship Type="http://schemas.openxmlformats.org/officeDocument/2006/relationships/slide" Target="/ppt/slides/slide1.xml" Id="Rc0fd66d1a61c41dd" /><Relationship Type="http://schemas.openxmlformats.org/officeDocument/2006/relationships/slide" Target="/ppt/slides/slide2.xml" Id="Rb959d5de12a6420d" /><Relationship Type="http://schemas.openxmlformats.org/officeDocument/2006/relationships/slide" Target="/ppt/slides/slide3.xml" Id="Rff54fe357c40422b" /><Relationship Type="http://schemas.openxmlformats.org/officeDocument/2006/relationships/slide" Target="/ppt/slides/slide4.xml" Id="Rb21813e0b2ae44ca" /><Relationship Type="http://schemas.openxmlformats.org/officeDocument/2006/relationships/slide" Target="/ppt/slides/slide5.xml" Id="R1abcd13299534ca5" /><Relationship Type="http://schemas.openxmlformats.org/officeDocument/2006/relationships/slide" Target="/ppt/slides/slide6.xml" Id="R9509999852b645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36e68b17a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8440849154c72" /><Relationship Type="http://schemas.openxmlformats.org/officeDocument/2006/relationships/theme" Target="/ppt/slideMasters/theme/theme1.xml" Id="R64f7c54a6b6d49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8440849154c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80b95901b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f1b6bda5f4e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0c2dddbb344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492479bd14b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25e409e3441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802a702d6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