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ce09911fdd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09510a3c84b59"/>
  </p:sldMasterIdLst>
  <p:sldIdLst>
    <p:sldId xmlns:r="http://schemas.openxmlformats.org/officeDocument/2006/relationships" id="256" r:id="Re8bd25ac7c574f50"/>
    <p:sldId xmlns:r="http://schemas.openxmlformats.org/officeDocument/2006/relationships" id="257" r:id="R3b7fd259a1c34c8c"/>
    <p:sldId xmlns:r="http://schemas.openxmlformats.org/officeDocument/2006/relationships" id="258" r:id="R4a4f780b5fcc4084"/>
    <p:sldId xmlns:r="http://schemas.openxmlformats.org/officeDocument/2006/relationships" id="259" r:id="R62dd272bb8d441ae"/>
    <p:sldId xmlns:r="http://schemas.openxmlformats.org/officeDocument/2006/relationships" id="260" r:id="R3869451890ba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09510a3c84b59" /><Relationship Type="http://schemas.openxmlformats.org/officeDocument/2006/relationships/slide" Target="/ppt/slides/slide1.xml" Id="Re8bd25ac7c574f50" /><Relationship Type="http://schemas.openxmlformats.org/officeDocument/2006/relationships/slide" Target="/ppt/slides/slide2.xml" Id="R3b7fd259a1c34c8c" /><Relationship Type="http://schemas.openxmlformats.org/officeDocument/2006/relationships/slide" Target="/ppt/slides/slide3.xml" Id="R4a4f780b5fcc4084" /><Relationship Type="http://schemas.openxmlformats.org/officeDocument/2006/relationships/slide" Target="/ppt/slides/slide4.xml" Id="R62dd272bb8d441ae" /><Relationship Type="http://schemas.openxmlformats.org/officeDocument/2006/relationships/slide" Target="/ppt/slides/slide5.xml" Id="R3869451890ba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2e6e82db7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e9be07a104a4d" /><Relationship Type="http://schemas.openxmlformats.org/officeDocument/2006/relationships/theme" Target="/ppt/slideMasters/theme/theme1.xml" Id="Rce0f152e9213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e9be07a10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f734db67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3218721ca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d007745024f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2ba2920041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bffc3ce834b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