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697586d11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a240b0aa33478d"/>
  </p:sldMasterIdLst>
  <p:sldIdLst>
    <p:sldId xmlns:r="http://schemas.openxmlformats.org/officeDocument/2006/relationships" id="256" r:id="R807f871851d94bd4"/>
    <p:sldId xmlns:r="http://schemas.openxmlformats.org/officeDocument/2006/relationships" id="257" r:id="R753ae9781eaa4fc9"/>
    <p:sldId xmlns:r="http://schemas.openxmlformats.org/officeDocument/2006/relationships" id="258" r:id="Ra94eec3b03ae4d81"/>
    <p:sldId xmlns:r="http://schemas.openxmlformats.org/officeDocument/2006/relationships" id="259" r:id="Re656372485a24100"/>
    <p:sldId xmlns:r="http://schemas.openxmlformats.org/officeDocument/2006/relationships" id="260" r:id="R1e9815c818d54b4c"/>
    <p:sldId xmlns:r="http://schemas.openxmlformats.org/officeDocument/2006/relationships" id="261" r:id="R367c8342af9845c3"/>
    <p:sldId xmlns:r="http://schemas.openxmlformats.org/officeDocument/2006/relationships" id="262" r:id="Raf48d8214335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240b0aa33478d" /><Relationship Type="http://schemas.openxmlformats.org/officeDocument/2006/relationships/slide" Target="/ppt/slides/slide1.xml" Id="R807f871851d94bd4" /><Relationship Type="http://schemas.openxmlformats.org/officeDocument/2006/relationships/slide" Target="/ppt/slides/slide2.xml" Id="R753ae9781eaa4fc9" /><Relationship Type="http://schemas.openxmlformats.org/officeDocument/2006/relationships/slide" Target="/ppt/slides/slide3.xml" Id="Ra94eec3b03ae4d81" /><Relationship Type="http://schemas.openxmlformats.org/officeDocument/2006/relationships/slide" Target="/ppt/slides/slide4.xml" Id="Re656372485a24100" /><Relationship Type="http://schemas.openxmlformats.org/officeDocument/2006/relationships/slide" Target="/ppt/slides/slide5.xml" Id="R1e9815c818d54b4c" /><Relationship Type="http://schemas.openxmlformats.org/officeDocument/2006/relationships/slide" Target="/ppt/slides/slide6.xml" Id="R367c8342af9845c3" /><Relationship Type="http://schemas.openxmlformats.org/officeDocument/2006/relationships/slide" Target="/ppt/slides/slide7.xml" Id="Raf48d8214335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0ce3fb197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e1ec3669d4b80" /><Relationship Type="http://schemas.openxmlformats.org/officeDocument/2006/relationships/theme" Target="/ppt/slideMasters/theme/theme1.xml" Id="Rd0d8376e7398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e1ec3669d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b034f6ba4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894be0031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58105371e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1a558b33e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f6bec7084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d9bb7e00541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507af056b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