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89a707c9c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e44452f0a4733"/>
  </p:sldMasterIdLst>
  <p:sldIdLst>
    <p:sldId xmlns:r="http://schemas.openxmlformats.org/officeDocument/2006/relationships" id="256" r:id="R8f70a75855a94a24"/>
    <p:sldId xmlns:r="http://schemas.openxmlformats.org/officeDocument/2006/relationships" id="257" r:id="R8593e10124874f59"/>
    <p:sldId xmlns:r="http://schemas.openxmlformats.org/officeDocument/2006/relationships" id="258" r:id="R34a14c0a83f24fb1"/>
    <p:sldId xmlns:r="http://schemas.openxmlformats.org/officeDocument/2006/relationships" id="259" r:id="Rc67c114e79ba454a"/>
    <p:sldId xmlns:r="http://schemas.openxmlformats.org/officeDocument/2006/relationships" id="260" r:id="R32ea444b5c504fbc"/>
    <p:sldId xmlns:r="http://schemas.openxmlformats.org/officeDocument/2006/relationships" id="261" r:id="R2c369b5084314db4"/>
    <p:sldId xmlns:r="http://schemas.openxmlformats.org/officeDocument/2006/relationships" id="262" r:id="R1c18aaf4e488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e44452f0a4733" /><Relationship Type="http://schemas.openxmlformats.org/officeDocument/2006/relationships/slide" Target="/ppt/slides/slide1.xml" Id="R8f70a75855a94a24" /><Relationship Type="http://schemas.openxmlformats.org/officeDocument/2006/relationships/slide" Target="/ppt/slides/slide2.xml" Id="R8593e10124874f59" /><Relationship Type="http://schemas.openxmlformats.org/officeDocument/2006/relationships/slide" Target="/ppt/slides/slide3.xml" Id="R34a14c0a83f24fb1" /><Relationship Type="http://schemas.openxmlformats.org/officeDocument/2006/relationships/slide" Target="/ppt/slides/slide4.xml" Id="Rc67c114e79ba454a" /><Relationship Type="http://schemas.openxmlformats.org/officeDocument/2006/relationships/slide" Target="/ppt/slides/slide5.xml" Id="R32ea444b5c504fbc" /><Relationship Type="http://schemas.openxmlformats.org/officeDocument/2006/relationships/slide" Target="/ppt/slides/slide6.xml" Id="R2c369b5084314db4" /><Relationship Type="http://schemas.openxmlformats.org/officeDocument/2006/relationships/slide" Target="/ppt/slides/slide7.xml" Id="R1c18aaf4e488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7e3458f3c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1ed47cf4541e2" /><Relationship Type="http://schemas.openxmlformats.org/officeDocument/2006/relationships/theme" Target="/ppt/slideMasters/theme/theme1.xml" Id="R66140428b9ba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1ed47cf45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c335e5f09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5eff3ff7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b6d80a914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6e649ee5e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9385fd2c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cfbec9a8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c39fd4b16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