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4c2b0c5d4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58f42acb14227"/>
  </p:sldMasterIdLst>
  <p:sldIdLst>
    <p:sldId xmlns:r="http://schemas.openxmlformats.org/officeDocument/2006/relationships" id="256" r:id="R1ada887ca9034196"/>
    <p:sldId xmlns:r="http://schemas.openxmlformats.org/officeDocument/2006/relationships" id="257" r:id="Rbaa3b77b34ee4ff8"/>
    <p:sldId xmlns:r="http://schemas.openxmlformats.org/officeDocument/2006/relationships" id="258" r:id="R3cc634a4d45846b9"/>
    <p:sldId xmlns:r="http://schemas.openxmlformats.org/officeDocument/2006/relationships" id="259" r:id="Rddad1f188e654c00"/>
    <p:sldId xmlns:r="http://schemas.openxmlformats.org/officeDocument/2006/relationships" id="260" r:id="R0a12ae87e2384e47"/>
    <p:sldId xmlns:r="http://schemas.openxmlformats.org/officeDocument/2006/relationships" id="261" r:id="Rcef28a6a0aa5412c"/>
    <p:sldId xmlns:r="http://schemas.openxmlformats.org/officeDocument/2006/relationships" id="262" r:id="Rb810a4dc76494a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58f42acb14227" /><Relationship Type="http://schemas.openxmlformats.org/officeDocument/2006/relationships/slide" Target="/ppt/slides/slide1.xml" Id="R1ada887ca9034196" /><Relationship Type="http://schemas.openxmlformats.org/officeDocument/2006/relationships/slide" Target="/ppt/slides/slide2.xml" Id="Rbaa3b77b34ee4ff8" /><Relationship Type="http://schemas.openxmlformats.org/officeDocument/2006/relationships/slide" Target="/ppt/slides/slide3.xml" Id="R3cc634a4d45846b9" /><Relationship Type="http://schemas.openxmlformats.org/officeDocument/2006/relationships/slide" Target="/ppt/slides/slide4.xml" Id="Rddad1f188e654c00" /><Relationship Type="http://schemas.openxmlformats.org/officeDocument/2006/relationships/slide" Target="/ppt/slides/slide5.xml" Id="R0a12ae87e2384e47" /><Relationship Type="http://schemas.openxmlformats.org/officeDocument/2006/relationships/slide" Target="/ppt/slides/slide6.xml" Id="Rcef28a6a0aa5412c" /><Relationship Type="http://schemas.openxmlformats.org/officeDocument/2006/relationships/slide" Target="/ppt/slides/slide7.xml" Id="Rb810a4dc76494a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7e37717d2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7439afe2f4a7f" /><Relationship Type="http://schemas.openxmlformats.org/officeDocument/2006/relationships/theme" Target="/ppt/slideMasters/theme/theme1.xml" Id="Red6be41d1c7048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7439afe2f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554b2191d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0880d12c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9525565ab40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6cad85946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239e7a2a6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91934d0424c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a6797e2b7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STANGE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 ELEKTRISKE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28 920 618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2 763 486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2 158 799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14 142 034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HAAGENRUD OLA ERIK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BRODSHAUG OLA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TOR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HAAGENRUD AAGE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HAAGENRUD LARS 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Heggedalsvegen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58 56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post@stange-elektriske.no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916 188 331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STANGE ELEKTRISKE AS</a:t>
            </a:r>
          </a:p>
        </p:txBody>
      </p:sp>
    </p:spTree>
  </p:cSld>
  <p:clrMapOvr>
    <a:masterClrMapping xmlns:a="http://schemas.openxmlformats.org/drawingml/2006/main"/>
  </p:clrMapOvr>
</p:sld>
</file>