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763cbf4a74e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27ef77f79242c2"/>
  </p:sldMasterIdLst>
  <p:sldIdLst>
    <p:sldId xmlns:r="http://schemas.openxmlformats.org/officeDocument/2006/relationships" id="256" r:id="R9d2e4f02a86043df"/>
    <p:sldId xmlns:r="http://schemas.openxmlformats.org/officeDocument/2006/relationships" id="257" r:id="R8505521d66a04385"/>
    <p:sldId xmlns:r="http://schemas.openxmlformats.org/officeDocument/2006/relationships" id="258" r:id="R0ec54de223a44627"/>
    <p:sldId xmlns:r="http://schemas.openxmlformats.org/officeDocument/2006/relationships" id="259" r:id="Rff2da86a0ed1430a"/>
    <p:sldId xmlns:r="http://schemas.openxmlformats.org/officeDocument/2006/relationships" id="260" r:id="R725ec24f85a94e03"/>
    <p:sldId xmlns:r="http://schemas.openxmlformats.org/officeDocument/2006/relationships" id="261" r:id="R95e855c088474373"/>
    <p:sldId xmlns:r="http://schemas.openxmlformats.org/officeDocument/2006/relationships" id="262" r:id="R2acddd22455c49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27ef77f79242c2" /><Relationship Type="http://schemas.openxmlformats.org/officeDocument/2006/relationships/slide" Target="/ppt/slides/slide1.xml" Id="R9d2e4f02a86043df" /><Relationship Type="http://schemas.openxmlformats.org/officeDocument/2006/relationships/slide" Target="/ppt/slides/slide2.xml" Id="R8505521d66a04385" /><Relationship Type="http://schemas.openxmlformats.org/officeDocument/2006/relationships/slide" Target="/ppt/slides/slide3.xml" Id="R0ec54de223a44627" /><Relationship Type="http://schemas.openxmlformats.org/officeDocument/2006/relationships/slide" Target="/ppt/slides/slide4.xml" Id="Rff2da86a0ed1430a" /><Relationship Type="http://schemas.openxmlformats.org/officeDocument/2006/relationships/slide" Target="/ppt/slides/slide5.xml" Id="R725ec24f85a94e03" /><Relationship Type="http://schemas.openxmlformats.org/officeDocument/2006/relationships/slide" Target="/ppt/slides/slide6.xml" Id="R95e855c088474373" /><Relationship Type="http://schemas.openxmlformats.org/officeDocument/2006/relationships/slide" Target="/ppt/slides/slide7.xml" Id="R2acddd22455c49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a723bde844b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709e0e5ca4192" /><Relationship Type="http://schemas.openxmlformats.org/officeDocument/2006/relationships/theme" Target="/ppt/slideMasters/theme/theme1.xml" Id="Rb5b07d45eac4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0709e0e5ca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89d80433646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feb4109e34a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3df334a9d4c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d1c417693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5bfc4564d41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bbccf81c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c91821fab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UNIKFOTO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UNIKFOTO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−53 750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−164 731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RANJBAR BEHZAD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UNIKFOTO AS</a:t>
            </a:r>
          </a:p>
        </p:txBody>
      </p:sp>
    </p:spTree>
  </p:cSld>
  <p:clrMapOvr>
    <a:masterClrMapping xmlns:a="http://schemas.openxmlformats.org/drawingml/2006/main"/>
  </p:clrMapOvr>
</p:sld>
</file>