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7cc288ebf3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4bfd8e9b0b43e2"/>
  </p:sldMasterIdLst>
  <p:sldIdLst>
    <p:sldId xmlns:r="http://schemas.openxmlformats.org/officeDocument/2006/relationships" id="256" r:id="R3f15a3a9918f44f0"/>
    <p:sldId xmlns:r="http://schemas.openxmlformats.org/officeDocument/2006/relationships" id="257" r:id="Re197a41055534116"/>
    <p:sldId xmlns:r="http://schemas.openxmlformats.org/officeDocument/2006/relationships" id="258" r:id="Rb2596e1fbd574409"/>
    <p:sldId xmlns:r="http://schemas.openxmlformats.org/officeDocument/2006/relationships" id="259" r:id="Rac7c3f8d84ac4b33"/>
    <p:sldId xmlns:r="http://schemas.openxmlformats.org/officeDocument/2006/relationships" id="260" r:id="R1218ad8395b14346"/>
    <p:sldId xmlns:r="http://schemas.openxmlformats.org/officeDocument/2006/relationships" id="261" r:id="R9dc5d1e2f3d34ab8"/>
    <p:sldId xmlns:r="http://schemas.openxmlformats.org/officeDocument/2006/relationships" id="262" r:id="R969b9329031e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bfd8e9b0b43e2" /><Relationship Type="http://schemas.openxmlformats.org/officeDocument/2006/relationships/slide" Target="/ppt/slides/slide1.xml" Id="R3f15a3a9918f44f0" /><Relationship Type="http://schemas.openxmlformats.org/officeDocument/2006/relationships/slide" Target="/ppt/slides/slide2.xml" Id="Re197a41055534116" /><Relationship Type="http://schemas.openxmlformats.org/officeDocument/2006/relationships/slide" Target="/ppt/slides/slide3.xml" Id="Rb2596e1fbd574409" /><Relationship Type="http://schemas.openxmlformats.org/officeDocument/2006/relationships/slide" Target="/ppt/slides/slide4.xml" Id="Rac7c3f8d84ac4b33" /><Relationship Type="http://schemas.openxmlformats.org/officeDocument/2006/relationships/slide" Target="/ppt/slides/slide5.xml" Id="R1218ad8395b14346" /><Relationship Type="http://schemas.openxmlformats.org/officeDocument/2006/relationships/slide" Target="/ppt/slides/slide6.xml" Id="R9dc5d1e2f3d34ab8" /><Relationship Type="http://schemas.openxmlformats.org/officeDocument/2006/relationships/slide" Target="/ppt/slides/slide7.xml" Id="R969b9329031e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45418198149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296aab4bd4892" /><Relationship Type="http://schemas.openxmlformats.org/officeDocument/2006/relationships/theme" Target="/ppt/slideMasters/theme/theme1.xml" Id="R1489c2250cd5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296aab4bd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d89ff435a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20cf7b0ca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6e5dff56e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d896211af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ac405d49a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eb78647b64e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ae0a50248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KRN HOLDING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KRN HOLDING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KRN HOLDING FREDRIKSTAD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KRN HOLDING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KRN HOLDING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KRN HOLDING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4 127 602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KRN HOLDING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KAI ROGER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BRUSEVOLD HILDE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BRUSEVOLD KIM NILSEN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BRUSEVOLD-JOHANSEN IDA 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KRN HOLDING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Veum allé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KRN HOLDING FREDRIKSTAD AS</a:t>
            </a:r>
          </a:p>
        </p:txBody>
      </p:sp>
    </p:spTree>
  </p:cSld>
  <p:clrMapOvr>
    <a:masterClrMapping xmlns:a="http://schemas.openxmlformats.org/drawingml/2006/main"/>
  </p:clrMapOvr>
</p:sld>
</file>