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61cecd6bd94c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444c02012a464c"/>
  </p:sldMasterIdLst>
  <p:sldIdLst>
    <p:sldId xmlns:r="http://schemas.openxmlformats.org/officeDocument/2006/relationships" id="256" r:id="R17188e7990ec47c0"/>
    <p:sldId xmlns:r="http://schemas.openxmlformats.org/officeDocument/2006/relationships" id="257" r:id="R63e8891b337146cb"/>
    <p:sldId xmlns:r="http://schemas.openxmlformats.org/officeDocument/2006/relationships" id="258" r:id="Rcdcac9aca7834458"/>
    <p:sldId xmlns:r="http://schemas.openxmlformats.org/officeDocument/2006/relationships" id="259" r:id="R6916e9fc97d749cc"/>
    <p:sldId xmlns:r="http://schemas.openxmlformats.org/officeDocument/2006/relationships" id="260" r:id="R7e02e5ac390d4b92"/>
    <p:sldId xmlns:r="http://schemas.openxmlformats.org/officeDocument/2006/relationships" id="261" r:id="R080386641a974cfe"/>
    <p:sldId xmlns:r="http://schemas.openxmlformats.org/officeDocument/2006/relationships" id="262" r:id="R2e62c60ec7c646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444c02012a464c" /><Relationship Type="http://schemas.openxmlformats.org/officeDocument/2006/relationships/slide" Target="/ppt/slides/slide1.xml" Id="R17188e7990ec47c0" /><Relationship Type="http://schemas.openxmlformats.org/officeDocument/2006/relationships/slide" Target="/ppt/slides/slide2.xml" Id="R63e8891b337146cb" /><Relationship Type="http://schemas.openxmlformats.org/officeDocument/2006/relationships/slide" Target="/ppt/slides/slide3.xml" Id="Rcdcac9aca7834458" /><Relationship Type="http://schemas.openxmlformats.org/officeDocument/2006/relationships/slide" Target="/ppt/slides/slide4.xml" Id="R6916e9fc97d749cc" /><Relationship Type="http://schemas.openxmlformats.org/officeDocument/2006/relationships/slide" Target="/ppt/slides/slide5.xml" Id="R7e02e5ac390d4b92" /><Relationship Type="http://schemas.openxmlformats.org/officeDocument/2006/relationships/slide" Target="/ppt/slides/slide6.xml" Id="R080386641a974cfe" /><Relationship Type="http://schemas.openxmlformats.org/officeDocument/2006/relationships/slide" Target="/ppt/slides/slide7.xml" Id="R2e62c60ec7c646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bb6553092b46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ec7fd92434813" /><Relationship Type="http://schemas.openxmlformats.org/officeDocument/2006/relationships/theme" Target="/ppt/slideMasters/theme/theme1.xml" Id="R572b69f867144a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7ec7fd924348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4af854f0e49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07c3f9cfe42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61729534f41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289fc0b8c4b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8ccf6c07c43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981546e884f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b4ad4ae5e4f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SCM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149 251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149 493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SVERRE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916 268 564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