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7789c561924442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5098427a64f466c"/>
  </p:sldMasterIdLst>
  <p:sldIdLst>
    <p:sldId xmlns:r="http://schemas.openxmlformats.org/officeDocument/2006/relationships" id="256" r:id="R0d97daa40f2d4efa"/>
    <p:sldId xmlns:r="http://schemas.openxmlformats.org/officeDocument/2006/relationships" id="257" r:id="R4de606bef2034010"/>
    <p:sldId xmlns:r="http://schemas.openxmlformats.org/officeDocument/2006/relationships" id="258" r:id="R1099ee3c46394e99"/>
    <p:sldId xmlns:r="http://schemas.openxmlformats.org/officeDocument/2006/relationships" id="259" r:id="R03eaa4ee231d4a7b"/>
    <p:sldId xmlns:r="http://schemas.openxmlformats.org/officeDocument/2006/relationships" id="260" r:id="Ra330a26011d94177"/>
    <p:sldId xmlns:r="http://schemas.openxmlformats.org/officeDocument/2006/relationships" id="261" r:id="Ra72253a24e244f54"/>
    <p:sldId xmlns:r="http://schemas.openxmlformats.org/officeDocument/2006/relationships" id="262" r:id="Re4fae506ce6e4d5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5098427a64f466c" /><Relationship Type="http://schemas.openxmlformats.org/officeDocument/2006/relationships/slide" Target="/ppt/slides/slide1.xml" Id="R0d97daa40f2d4efa" /><Relationship Type="http://schemas.openxmlformats.org/officeDocument/2006/relationships/slide" Target="/ppt/slides/slide2.xml" Id="R4de606bef2034010" /><Relationship Type="http://schemas.openxmlformats.org/officeDocument/2006/relationships/slide" Target="/ppt/slides/slide3.xml" Id="R1099ee3c46394e99" /><Relationship Type="http://schemas.openxmlformats.org/officeDocument/2006/relationships/slide" Target="/ppt/slides/slide4.xml" Id="R03eaa4ee231d4a7b" /><Relationship Type="http://schemas.openxmlformats.org/officeDocument/2006/relationships/slide" Target="/ppt/slides/slide5.xml" Id="Ra330a26011d94177" /><Relationship Type="http://schemas.openxmlformats.org/officeDocument/2006/relationships/slide" Target="/ppt/slides/slide6.xml" Id="Ra72253a24e244f54" /><Relationship Type="http://schemas.openxmlformats.org/officeDocument/2006/relationships/slide" Target="/ppt/slides/slide7.xml" Id="Re4fae506ce6e4d5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9b070ac88374a8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98aeb85093456f" /><Relationship Type="http://schemas.openxmlformats.org/officeDocument/2006/relationships/theme" Target="/ppt/slideMasters/theme/theme1.xml" Id="R298abc336ae5400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798aeb85093456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86308219e4400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fc10112d4b4e8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974c07f5444d4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6fb2a96893455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625311094042f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ab4925dcad4e9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9c17178417454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MR.SLIPS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MR.SLIPS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MR.SLIPS INVEST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MR.SLIPS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MR.SLIPS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MR.SLIPS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−18 301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277 726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427 936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453 439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MR.SLIPS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LORD THOMAS SKJØRESTAD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MR.SLIPS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Tinngata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4014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mrskjorestad@gmail.com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916 282 974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MR.SLIPS INVEST AS</a:t>
            </a:r>
          </a:p>
        </p:txBody>
      </p:sp>
    </p:spTree>
  </p:cSld>
  <p:clrMapOvr>
    <a:masterClrMapping xmlns:a="http://schemas.openxmlformats.org/drawingml/2006/main"/>
  </p:clrMapOvr>
</p:sld>
</file>