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4a066f080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95e5840e4a444a"/>
  </p:sldMasterIdLst>
  <p:sldIdLst>
    <p:sldId xmlns:r="http://schemas.openxmlformats.org/officeDocument/2006/relationships" id="256" r:id="R4d0bc7e5be0a4db5"/>
    <p:sldId xmlns:r="http://schemas.openxmlformats.org/officeDocument/2006/relationships" id="257" r:id="Re99f0395357348c3"/>
    <p:sldId xmlns:r="http://schemas.openxmlformats.org/officeDocument/2006/relationships" id="258" r:id="Re46944272ba64397"/>
    <p:sldId xmlns:r="http://schemas.openxmlformats.org/officeDocument/2006/relationships" id="259" r:id="R19d1277d93514e0d"/>
    <p:sldId xmlns:r="http://schemas.openxmlformats.org/officeDocument/2006/relationships" id="260" r:id="R68c09a0c152d423a"/>
    <p:sldId xmlns:r="http://schemas.openxmlformats.org/officeDocument/2006/relationships" id="261" r:id="R571236398dd64b7a"/>
    <p:sldId xmlns:r="http://schemas.openxmlformats.org/officeDocument/2006/relationships" id="262" r:id="R8fe33dfc47e04a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5e5840e4a444a" /><Relationship Type="http://schemas.openxmlformats.org/officeDocument/2006/relationships/slide" Target="/ppt/slides/slide1.xml" Id="R4d0bc7e5be0a4db5" /><Relationship Type="http://schemas.openxmlformats.org/officeDocument/2006/relationships/slide" Target="/ppt/slides/slide2.xml" Id="Re99f0395357348c3" /><Relationship Type="http://schemas.openxmlformats.org/officeDocument/2006/relationships/slide" Target="/ppt/slides/slide3.xml" Id="Re46944272ba64397" /><Relationship Type="http://schemas.openxmlformats.org/officeDocument/2006/relationships/slide" Target="/ppt/slides/slide4.xml" Id="R19d1277d93514e0d" /><Relationship Type="http://schemas.openxmlformats.org/officeDocument/2006/relationships/slide" Target="/ppt/slides/slide5.xml" Id="R68c09a0c152d423a" /><Relationship Type="http://schemas.openxmlformats.org/officeDocument/2006/relationships/slide" Target="/ppt/slides/slide6.xml" Id="R571236398dd64b7a" /><Relationship Type="http://schemas.openxmlformats.org/officeDocument/2006/relationships/slide" Target="/ppt/slides/slide7.xml" Id="R8fe33dfc47e04a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7fdd66489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b4f628fb4792" /><Relationship Type="http://schemas.openxmlformats.org/officeDocument/2006/relationships/theme" Target="/ppt/slideMasters/theme/theme1.xml" Id="R974c78587f6445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43b4f628fb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9174dc1b3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b12b17b9a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9c26acc98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8cdeb0ed3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939e7f2c848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668ae599040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9df88b4424f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