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6428c20fd1462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08bed23c074ec9"/>
  </p:sldMasterIdLst>
  <p:sldIdLst>
    <p:sldId xmlns:r="http://schemas.openxmlformats.org/officeDocument/2006/relationships" id="256" r:id="R50f816d67d72485c"/>
    <p:sldId xmlns:r="http://schemas.openxmlformats.org/officeDocument/2006/relationships" id="257" r:id="R564f402ed94146cd"/>
    <p:sldId xmlns:r="http://schemas.openxmlformats.org/officeDocument/2006/relationships" id="258" r:id="R08bcf978edd246b9"/>
    <p:sldId xmlns:r="http://schemas.openxmlformats.org/officeDocument/2006/relationships" id="259" r:id="Ra558c095235247db"/>
    <p:sldId xmlns:r="http://schemas.openxmlformats.org/officeDocument/2006/relationships" id="260" r:id="Rd78b6b9fa3b84548"/>
    <p:sldId xmlns:r="http://schemas.openxmlformats.org/officeDocument/2006/relationships" id="261" r:id="R9524187e574a4e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08bed23c074ec9" /><Relationship Type="http://schemas.openxmlformats.org/officeDocument/2006/relationships/slide" Target="/ppt/slides/slide1.xml" Id="R50f816d67d72485c" /><Relationship Type="http://schemas.openxmlformats.org/officeDocument/2006/relationships/slide" Target="/ppt/slides/slide2.xml" Id="R564f402ed94146cd" /><Relationship Type="http://schemas.openxmlformats.org/officeDocument/2006/relationships/slide" Target="/ppt/slides/slide3.xml" Id="R08bcf978edd246b9" /><Relationship Type="http://schemas.openxmlformats.org/officeDocument/2006/relationships/slide" Target="/ppt/slides/slide4.xml" Id="Ra558c095235247db" /><Relationship Type="http://schemas.openxmlformats.org/officeDocument/2006/relationships/slide" Target="/ppt/slides/slide5.xml" Id="Rd78b6b9fa3b84548" /><Relationship Type="http://schemas.openxmlformats.org/officeDocument/2006/relationships/slide" Target="/ppt/slides/slide6.xml" Id="R9524187e574a4e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064e156f4d45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54c26ee754dc0" /><Relationship Type="http://schemas.openxmlformats.org/officeDocument/2006/relationships/theme" Target="/ppt/slideMasters/theme/theme1.xml" Id="Raac1debc079241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654c26ee754dc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f7b8dfbff46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02b5a4dd4d47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e19865cb5243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f94bf2b9e44b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76753b30843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a1081b336949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MOBILKNUSING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MOBILKNUSING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9 743 435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−3 854 489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−4 079 613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−7 797 766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2 530 353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916 335 113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MOBILKNUSING AS</a:t>
            </a:r>
          </a:p>
        </p:txBody>
      </p:sp>
    </p:spTree>
  </p:cSld>
  <p:clrMapOvr>
    <a:masterClrMapping xmlns:a="http://schemas.openxmlformats.org/drawingml/2006/main"/>
  </p:clrMapOvr>
</p:sld>
</file>