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b73838736449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fa0f2bdeb94dcc"/>
  </p:sldMasterIdLst>
  <p:sldIdLst>
    <p:sldId xmlns:r="http://schemas.openxmlformats.org/officeDocument/2006/relationships" id="256" r:id="R73ce24448c84481e"/>
    <p:sldId xmlns:r="http://schemas.openxmlformats.org/officeDocument/2006/relationships" id="257" r:id="Rfdb120453f06443e"/>
    <p:sldId xmlns:r="http://schemas.openxmlformats.org/officeDocument/2006/relationships" id="258" r:id="Reb874568e3ba41ce"/>
    <p:sldId xmlns:r="http://schemas.openxmlformats.org/officeDocument/2006/relationships" id="259" r:id="R57b389192d954272"/>
    <p:sldId xmlns:r="http://schemas.openxmlformats.org/officeDocument/2006/relationships" id="260" r:id="R99aa9c60d3414f37"/>
    <p:sldId xmlns:r="http://schemas.openxmlformats.org/officeDocument/2006/relationships" id="261" r:id="R3b3020f1694a4ba6"/>
    <p:sldId xmlns:r="http://schemas.openxmlformats.org/officeDocument/2006/relationships" id="262" r:id="R7aa49958c59e43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a0f2bdeb94dcc" /><Relationship Type="http://schemas.openxmlformats.org/officeDocument/2006/relationships/slide" Target="/ppt/slides/slide1.xml" Id="R73ce24448c84481e" /><Relationship Type="http://schemas.openxmlformats.org/officeDocument/2006/relationships/slide" Target="/ppt/slides/slide2.xml" Id="Rfdb120453f06443e" /><Relationship Type="http://schemas.openxmlformats.org/officeDocument/2006/relationships/slide" Target="/ppt/slides/slide3.xml" Id="Reb874568e3ba41ce" /><Relationship Type="http://schemas.openxmlformats.org/officeDocument/2006/relationships/slide" Target="/ppt/slides/slide4.xml" Id="R57b389192d954272" /><Relationship Type="http://schemas.openxmlformats.org/officeDocument/2006/relationships/slide" Target="/ppt/slides/slide5.xml" Id="R99aa9c60d3414f37" /><Relationship Type="http://schemas.openxmlformats.org/officeDocument/2006/relationships/slide" Target="/ppt/slides/slide6.xml" Id="R3b3020f1694a4ba6" /><Relationship Type="http://schemas.openxmlformats.org/officeDocument/2006/relationships/slide" Target="/ppt/slides/slide7.xml" Id="R7aa49958c59e43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53c1023ba4c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9f6413b584e03" /><Relationship Type="http://schemas.openxmlformats.org/officeDocument/2006/relationships/theme" Target="/ppt/slideMasters/theme/theme1.xml" Id="Rb64d6f416f44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9f6413b584e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e3875cb6341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5f2cbea0549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7f6f14fd34e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0004a61f9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e0d20b07d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cdaf13c6040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d5ab5bc10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PREBEN MEHREN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PREBEN MEHREN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2 096 559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23 602 314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23 739 411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MEHREN PREBEN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Ullernveien 17F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