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e4156a984f4b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c5a0ed836d4530"/>
  </p:sldMasterIdLst>
  <p:sldIdLst>
    <p:sldId xmlns:r="http://schemas.openxmlformats.org/officeDocument/2006/relationships" id="256" r:id="Rf2ce1a01f013432a"/>
    <p:sldId xmlns:r="http://schemas.openxmlformats.org/officeDocument/2006/relationships" id="257" r:id="Rdec2abe1bdc847f9"/>
    <p:sldId xmlns:r="http://schemas.openxmlformats.org/officeDocument/2006/relationships" id="258" r:id="R581778e825404f89"/>
    <p:sldId xmlns:r="http://schemas.openxmlformats.org/officeDocument/2006/relationships" id="259" r:id="R2b379622745747b5"/>
    <p:sldId xmlns:r="http://schemas.openxmlformats.org/officeDocument/2006/relationships" id="260" r:id="R1b544f3433f249c2"/>
    <p:sldId xmlns:r="http://schemas.openxmlformats.org/officeDocument/2006/relationships" id="261" r:id="R192db0f3f980484b"/>
    <p:sldId xmlns:r="http://schemas.openxmlformats.org/officeDocument/2006/relationships" id="262" r:id="Ra03d83a1781c40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c5a0ed836d4530" /><Relationship Type="http://schemas.openxmlformats.org/officeDocument/2006/relationships/slide" Target="/ppt/slides/slide1.xml" Id="Rf2ce1a01f013432a" /><Relationship Type="http://schemas.openxmlformats.org/officeDocument/2006/relationships/slide" Target="/ppt/slides/slide2.xml" Id="Rdec2abe1bdc847f9" /><Relationship Type="http://schemas.openxmlformats.org/officeDocument/2006/relationships/slide" Target="/ppt/slides/slide3.xml" Id="R581778e825404f89" /><Relationship Type="http://schemas.openxmlformats.org/officeDocument/2006/relationships/slide" Target="/ppt/slides/slide4.xml" Id="R2b379622745747b5" /><Relationship Type="http://schemas.openxmlformats.org/officeDocument/2006/relationships/slide" Target="/ppt/slides/slide5.xml" Id="R1b544f3433f249c2" /><Relationship Type="http://schemas.openxmlformats.org/officeDocument/2006/relationships/slide" Target="/ppt/slides/slide6.xml" Id="R192db0f3f980484b" /><Relationship Type="http://schemas.openxmlformats.org/officeDocument/2006/relationships/slide" Target="/ppt/slides/slide7.xml" Id="Ra03d83a1781c40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b91fea21ab40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801ddfda7461d" /><Relationship Type="http://schemas.openxmlformats.org/officeDocument/2006/relationships/theme" Target="/ppt/slideMasters/theme/theme1.xml" Id="Rd88efb0ef8f24e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4801ddfda746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61c84256d4f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bbdc783b14b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0b53addbe49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c5df4a2174e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da5c189da4b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1482f26ad24e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9ef6fb9814d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NICLAS BERNTSEN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NICLAS BERNTSEN INVEST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320 946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750 105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NICLAS SØRLIEN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Narudveg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916 366 752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