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4ed08bee64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287ec4894a436c"/>
  </p:sldMasterIdLst>
  <p:sldIdLst>
    <p:sldId xmlns:r="http://schemas.openxmlformats.org/officeDocument/2006/relationships" id="256" r:id="Ra63868de1eff46c0"/>
    <p:sldId xmlns:r="http://schemas.openxmlformats.org/officeDocument/2006/relationships" id="257" r:id="Rc71eea9a1cf54212"/>
    <p:sldId xmlns:r="http://schemas.openxmlformats.org/officeDocument/2006/relationships" id="258" r:id="Rbee90bf39fc4464b"/>
    <p:sldId xmlns:r="http://schemas.openxmlformats.org/officeDocument/2006/relationships" id="259" r:id="R0b8e1b00ba8b4f06"/>
    <p:sldId xmlns:r="http://schemas.openxmlformats.org/officeDocument/2006/relationships" id="260" r:id="R8abfb853fce74d1b"/>
    <p:sldId xmlns:r="http://schemas.openxmlformats.org/officeDocument/2006/relationships" id="261" r:id="Rdca3892ad31449e0"/>
    <p:sldId xmlns:r="http://schemas.openxmlformats.org/officeDocument/2006/relationships" id="262" r:id="R4ae34dac74914e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87ec4894a436c" /><Relationship Type="http://schemas.openxmlformats.org/officeDocument/2006/relationships/slide" Target="/ppt/slides/slide1.xml" Id="Ra63868de1eff46c0" /><Relationship Type="http://schemas.openxmlformats.org/officeDocument/2006/relationships/slide" Target="/ppt/slides/slide2.xml" Id="Rc71eea9a1cf54212" /><Relationship Type="http://schemas.openxmlformats.org/officeDocument/2006/relationships/slide" Target="/ppt/slides/slide3.xml" Id="Rbee90bf39fc4464b" /><Relationship Type="http://schemas.openxmlformats.org/officeDocument/2006/relationships/slide" Target="/ppt/slides/slide4.xml" Id="R0b8e1b00ba8b4f06" /><Relationship Type="http://schemas.openxmlformats.org/officeDocument/2006/relationships/slide" Target="/ppt/slides/slide5.xml" Id="R8abfb853fce74d1b" /><Relationship Type="http://schemas.openxmlformats.org/officeDocument/2006/relationships/slide" Target="/ppt/slides/slide6.xml" Id="Rdca3892ad31449e0" /><Relationship Type="http://schemas.openxmlformats.org/officeDocument/2006/relationships/slide" Target="/ppt/slides/slide7.xml" Id="R4ae34dac74914e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eb494309147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8e482ac5549af" /><Relationship Type="http://schemas.openxmlformats.org/officeDocument/2006/relationships/theme" Target="/ppt/slideMasters/theme/theme1.xml" Id="R47db85d92a694b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a8e482ac5549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052678c804e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511f67e46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84db58dc846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8f491d4884d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6a30a1314b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1897147da4e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da622eff340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SJØVOLL AS ble etablert [år] og holder til i Grovfjord.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2 001 445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19 283 816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SJØVOLL VIDAR HERBJØRN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Rorhusveien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9446 Grovfjord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916 456 549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AS</a:t>
            </a:r>
          </a:p>
        </p:txBody>
      </p:sp>
    </p:spTree>
  </p:cSld>
  <p:clrMapOvr>
    <a:masterClrMapping xmlns:a="http://schemas.openxmlformats.org/drawingml/2006/main"/>
  </p:clrMapOvr>
</p:sld>
</file>