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e1dff1df3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fb1e1898c34c82"/>
  </p:sldMasterIdLst>
  <p:sldIdLst>
    <p:sldId xmlns:r="http://schemas.openxmlformats.org/officeDocument/2006/relationships" id="256" r:id="R5caac6f35c544c03"/>
    <p:sldId xmlns:r="http://schemas.openxmlformats.org/officeDocument/2006/relationships" id="257" r:id="R75089b2cf3ed409e"/>
    <p:sldId xmlns:r="http://schemas.openxmlformats.org/officeDocument/2006/relationships" id="258" r:id="R999eeb8c75e046f7"/>
    <p:sldId xmlns:r="http://schemas.openxmlformats.org/officeDocument/2006/relationships" id="259" r:id="R63c93238b4c346d5"/>
    <p:sldId xmlns:r="http://schemas.openxmlformats.org/officeDocument/2006/relationships" id="260" r:id="R557f13ed3f954a4d"/>
    <p:sldId xmlns:r="http://schemas.openxmlformats.org/officeDocument/2006/relationships" id="261" r:id="Raf05baa6b87d490a"/>
    <p:sldId xmlns:r="http://schemas.openxmlformats.org/officeDocument/2006/relationships" id="262" r:id="Rf1ce2319955a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b1e1898c34c82" /><Relationship Type="http://schemas.openxmlformats.org/officeDocument/2006/relationships/slide" Target="/ppt/slides/slide1.xml" Id="R5caac6f35c544c03" /><Relationship Type="http://schemas.openxmlformats.org/officeDocument/2006/relationships/slide" Target="/ppt/slides/slide2.xml" Id="R75089b2cf3ed409e" /><Relationship Type="http://schemas.openxmlformats.org/officeDocument/2006/relationships/slide" Target="/ppt/slides/slide3.xml" Id="R999eeb8c75e046f7" /><Relationship Type="http://schemas.openxmlformats.org/officeDocument/2006/relationships/slide" Target="/ppt/slides/slide4.xml" Id="R63c93238b4c346d5" /><Relationship Type="http://schemas.openxmlformats.org/officeDocument/2006/relationships/slide" Target="/ppt/slides/slide5.xml" Id="R557f13ed3f954a4d" /><Relationship Type="http://schemas.openxmlformats.org/officeDocument/2006/relationships/slide" Target="/ppt/slides/slide6.xml" Id="Raf05baa6b87d490a" /><Relationship Type="http://schemas.openxmlformats.org/officeDocument/2006/relationships/slide" Target="/ppt/slides/slide7.xml" Id="Rf1ce2319955a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2ae744ba6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b765ab484a4f" /><Relationship Type="http://schemas.openxmlformats.org/officeDocument/2006/relationships/theme" Target="/ppt/slideMasters/theme/theme1.xml" Id="R08b7b2143c45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8b765ab48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694339c5743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0012500b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61cefe603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c8efb78b7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c35f6911f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59c7a2804b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b97a3be6a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BALBERG AS ble etablert [år] og holder til i Fåberg.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4 400 362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Balbergvegen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2625 Fåberg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BALBERG AS</a:t>
            </a:r>
          </a:p>
        </p:txBody>
      </p:sp>
    </p:spTree>
  </p:cSld>
  <p:clrMapOvr>
    <a:masterClrMapping xmlns:a="http://schemas.openxmlformats.org/drawingml/2006/main"/>
  </p:clrMapOvr>
</p:sld>
</file>