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3c80e2da16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1a133089014aa4"/>
  </p:sldMasterIdLst>
  <p:sldIdLst>
    <p:sldId xmlns:r="http://schemas.openxmlformats.org/officeDocument/2006/relationships" id="256" r:id="R14e7f1908ace4fd8"/>
    <p:sldId xmlns:r="http://schemas.openxmlformats.org/officeDocument/2006/relationships" id="257" r:id="R6aa003c05a6a4633"/>
    <p:sldId xmlns:r="http://schemas.openxmlformats.org/officeDocument/2006/relationships" id="258" r:id="R7e1a71f448164c94"/>
    <p:sldId xmlns:r="http://schemas.openxmlformats.org/officeDocument/2006/relationships" id="259" r:id="R4690647c004945f5"/>
    <p:sldId xmlns:r="http://schemas.openxmlformats.org/officeDocument/2006/relationships" id="260" r:id="R6f10248d81304982"/>
    <p:sldId xmlns:r="http://schemas.openxmlformats.org/officeDocument/2006/relationships" id="261" r:id="Rbdbfa57117bd4fe6"/>
    <p:sldId xmlns:r="http://schemas.openxmlformats.org/officeDocument/2006/relationships" id="262" r:id="Rd1e41e202ef34d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1a133089014aa4" /><Relationship Type="http://schemas.openxmlformats.org/officeDocument/2006/relationships/slide" Target="/ppt/slides/slide1.xml" Id="R14e7f1908ace4fd8" /><Relationship Type="http://schemas.openxmlformats.org/officeDocument/2006/relationships/slide" Target="/ppt/slides/slide2.xml" Id="R6aa003c05a6a4633" /><Relationship Type="http://schemas.openxmlformats.org/officeDocument/2006/relationships/slide" Target="/ppt/slides/slide3.xml" Id="R7e1a71f448164c94" /><Relationship Type="http://schemas.openxmlformats.org/officeDocument/2006/relationships/slide" Target="/ppt/slides/slide4.xml" Id="R4690647c004945f5" /><Relationship Type="http://schemas.openxmlformats.org/officeDocument/2006/relationships/slide" Target="/ppt/slides/slide5.xml" Id="R6f10248d81304982" /><Relationship Type="http://schemas.openxmlformats.org/officeDocument/2006/relationships/slide" Target="/ppt/slides/slide6.xml" Id="Rbdbfa57117bd4fe6" /><Relationship Type="http://schemas.openxmlformats.org/officeDocument/2006/relationships/slide" Target="/ppt/slides/slide7.xml" Id="Rd1e41e202ef34d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33b52ff2fc4e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fb68d3d43945e0" /><Relationship Type="http://schemas.openxmlformats.org/officeDocument/2006/relationships/theme" Target="/ppt/slideMasters/theme/theme1.xml" Id="R0d0159be601d4b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fb68d3d43945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89371878c47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a714557864a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9353eb2f46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f2f4f726d4a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1e8d429a344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0153838514df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7c155cfa2c4a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VJUV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VJUV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11 212 912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11 321 411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ULRICHSEN KJELL CHRISTIAN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916 495 293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