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20ce38b87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5c8f2971f4b4d"/>
  </p:sldMasterIdLst>
  <p:sldIdLst>
    <p:sldId xmlns:r="http://schemas.openxmlformats.org/officeDocument/2006/relationships" id="256" r:id="R5d5aa84e18ae4990"/>
    <p:sldId xmlns:r="http://schemas.openxmlformats.org/officeDocument/2006/relationships" id="257" r:id="R0bba18cdd2e54e43"/>
    <p:sldId xmlns:r="http://schemas.openxmlformats.org/officeDocument/2006/relationships" id="258" r:id="R69582cd591364cc0"/>
    <p:sldId xmlns:r="http://schemas.openxmlformats.org/officeDocument/2006/relationships" id="259" r:id="Rd370d01b9c1b4337"/>
    <p:sldId xmlns:r="http://schemas.openxmlformats.org/officeDocument/2006/relationships" id="260" r:id="R3f114686eaa5488f"/>
    <p:sldId xmlns:r="http://schemas.openxmlformats.org/officeDocument/2006/relationships" id="261" r:id="Rc6eb749bc8184d24"/>
    <p:sldId xmlns:r="http://schemas.openxmlformats.org/officeDocument/2006/relationships" id="262" r:id="R102b217c26db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5c8f2971f4b4d" /><Relationship Type="http://schemas.openxmlformats.org/officeDocument/2006/relationships/slide" Target="/ppt/slides/slide1.xml" Id="R5d5aa84e18ae4990" /><Relationship Type="http://schemas.openxmlformats.org/officeDocument/2006/relationships/slide" Target="/ppt/slides/slide2.xml" Id="R0bba18cdd2e54e43" /><Relationship Type="http://schemas.openxmlformats.org/officeDocument/2006/relationships/slide" Target="/ppt/slides/slide3.xml" Id="R69582cd591364cc0" /><Relationship Type="http://schemas.openxmlformats.org/officeDocument/2006/relationships/slide" Target="/ppt/slides/slide4.xml" Id="Rd370d01b9c1b4337" /><Relationship Type="http://schemas.openxmlformats.org/officeDocument/2006/relationships/slide" Target="/ppt/slides/slide5.xml" Id="R3f114686eaa5488f" /><Relationship Type="http://schemas.openxmlformats.org/officeDocument/2006/relationships/slide" Target="/ppt/slides/slide6.xml" Id="Rc6eb749bc8184d24" /><Relationship Type="http://schemas.openxmlformats.org/officeDocument/2006/relationships/slide" Target="/ppt/slides/slide7.xml" Id="R102b217c26db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6961d23ae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fb23fa8db4a62" /><Relationship Type="http://schemas.openxmlformats.org/officeDocument/2006/relationships/theme" Target="/ppt/slideMasters/theme/theme1.xml" Id="Rfa1044135477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fb23fa8db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0574d504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17b5986d7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f71ac08c4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12415cd21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8a2dc7d44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78db2d2d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8abcac5a5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SØNSTERUD AS SPORT SYKKELFABRIKK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AS SPORT SYKKELFABRIKK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ODD ARVID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88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post@sonsterudsport.no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www.nunataq.no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