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08dca2c30041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734a2860804b93"/>
  </p:sldMasterIdLst>
  <p:sldIdLst>
    <p:sldId xmlns:r="http://schemas.openxmlformats.org/officeDocument/2006/relationships" id="256" r:id="R306c0c4f92e94e16"/>
    <p:sldId xmlns:r="http://schemas.openxmlformats.org/officeDocument/2006/relationships" id="257" r:id="Ra9bc9a8f50814203"/>
    <p:sldId xmlns:r="http://schemas.openxmlformats.org/officeDocument/2006/relationships" id="258" r:id="Rf2b8b9a5f7bf410e"/>
    <p:sldId xmlns:r="http://schemas.openxmlformats.org/officeDocument/2006/relationships" id="259" r:id="R69ab7159ef644d14"/>
    <p:sldId xmlns:r="http://schemas.openxmlformats.org/officeDocument/2006/relationships" id="260" r:id="R96ae7df269ce4be1"/>
    <p:sldId xmlns:r="http://schemas.openxmlformats.org/officeDocument/2006/relationships" id="261" r:id="R6ec6228f5f784fc2"/>
    <p:sldId xmlns:r="http://schemas.openxmlformats.org/officeDocument/2006/relationships" id="262" r:id="Rf7d0a3948dc04d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734a2860804b93" /><Relationship Type="http://schemas.openxmlformats.org/officeDocument/2006/relationships/slide" Target="/ppt/slides/slide1.xml" Id="R306c0c4f92e94e16" /><Relationship Type="http://schemas.openxmlformats.org/officeDocument/2006/relationships/slide" Target="/ppt/slides/slide2.xml" Id="Ra9bc9a8f50814203" /><Relationship Type="http://schemas.openxmlformats.org/officeDocument/2006/relationships/slide" Target="/ppt/slides/slide3.xml" Id="Rf2b8b9a5f7bf410e" /><Relationship Type="http://schemas.openxmlformats.org/officeDocument/2006/relationships/slide" Target="/ppt/slides/slide4.xml" Id="R69ab7159ef644d14" /><Relationship Type="http://schemas.openxmlformats.org/officeDocument/2006/relationships/slide" Target="/ppt/slides/slide5.xml" Id="R96ae7df269ce4be1" /><Relationship Type="http://schemas.openxmlformats.org/officeDocument/2006/relationships/slide" Target="/ppt/slides/slide6.xml" Id="R6ec6228f5f784fc2" /><Relationship Type="http://schemas.openxmlformats.org/officeDocument/2006/relationships/slide" Target="/ppt/slides/slide7.xml" Id="Rf7d0a3948dc04d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66c415fd54c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94b018c8a446d" /><Relationship Type="http://schemas.openxmlformats.org/officeDocument/2006/relationships/theme" Target="/ppt/slideMasters/theme/theme1.xml" Id="R85a84e47101d40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094b018c8a44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06c5d58dc43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2ed04c57c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b88f1cb3b4e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eaae0863143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f8f0b26b240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d36f75a7041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2100752f848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LERØY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LERØY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2 422 004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2 422 004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SVENN ROGER HJARTSJØ LERØY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916 590 245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LERØY INVEST AS</a:t>
            </a:r>
          </a:p>
        </p:txBody>
      </p:sp>
    </p:spTree>
  </p:cSld>
  <p:clrMapOvr>
    <a:masterClrMapping xmlns:a="http://schemas.openxmlformats.org/drawingml/2006/main"/>
  </p:clrMapOvr>
</p:sld>
</file>