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d6ac00951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3bb561e10f46db"/>
  </p:sldMasterIdLst>
  <p:sldIdLst>
    <p:sldId xmlns:r="http://schemas.openxmlformats.org/officeDocument/2006/relationships" id="256" r:id="Rfb01f148562b444a"/>
    <p:sldId xmlns:r="http://schemas.openxmlformats.org/officeDocument/2006/relationships" id="257" r:id="Rb0902e132fe5411d"/>
    <p:sldId xmlns:r="http://schemas.openxmlformats.org/officeDocument/2006/relationships" id="258" r:id="R44938100d65045bd"/>
    <p:sldId xmlns:r="http://schemas.openxmlformats.org/officeDocument/2006/relationships" id="259" r:id="Rf72f1aa961ba4541"/>
    <p:sldId xmlns:r="http://schemas.openxmlformats.org/officeDocument/2006/relationships" id="260" r:id="R6856a3c4c8f7491f"/>
    <p:sldId xmlns:r="http://schemas.openxmlformats.org/officeDocument/2006/relationships" id="261" r:id="R2f971e5109b744b6"/>
    <p:sldId xmlns:r="http://schemas.openxmlformats.org/officeDocument/2006/relationships" id="262" r:id="Rbcccd3f3ab89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bb561e10f46db" /><Relationship Type="http://schemas.openxmlformats.org/officeDocument/2006/relationships/slide" Target="/ppt/slides/slide1.xml" Id="Rfb01f148562b444a" /><Relationship Type="http://schemas.openxmlformats.org/officeDocument/2006/relationships/slide" Target="/ppt/slides/slide2.xml" Id="Rb0902e132fe5411d" /><Relationship Type="http://schemas.openxmlformats.org/officeDocument/2006/relationships/slide" Target="/ppt/slides/slide3.xml" Id="R44938100d65045bd" /><Relationship Type="http://schemas.openxmlformats.org/officeDocument/2006/relationships/slide" Target="/ppt/slides/slide4.xml" Id="Rf72f1aa961ba4541" /><Relationship Type="http://schemas.openxmlformats.org/officeDocument/2006/relationships/slide" Target="/ppt/slides/slide5.xml" Id="R6856a3c4c8f7491f" /><Relationship Type="http://schemas.openxmlformats.org/officeDocument/2006/relationships/slide" Target="/ppt/slides/slide6.xml" Id="R2f971e5109b744b6" /><Relationship Type="http://schemas.openxmlformats.org/officeDocument/2006/relationships/slide" Target="/ppt/slides/slide7.xml" Id="Rbcccd3f3ab89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74152bbc94d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6c660265544d7" /><Relationship Type="http://schemas.openxmlformats.org/officeDocument/2006/relationships/theme" Target="/ppt/slideMasters/theme/theme1.xml" Id="R2bce9a48b580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6c6602655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930ba1a6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e370dc78c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496146e1846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37013945e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45c515aab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e6e545ac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fde286d3a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