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e0aea224ea47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7585370714fee"/>
  </p:sldMasterIdLst>
  <p:sldIdLst>
    <p:sldId xmlns:r="http://schemas.openxmlformats.org/officeDocument/2006/relationships" id="256" r:id="R692bdbb2fdef46da"/>
    <p:sldId xmlns:r="http://schemas.openxmlformats.org/officeDocument/2006/relationships" id="257" r:id="R095695beeea74960"/>
    <p:sldId xmlns:r="http://schemas.openxmlformats.org/officeDocument/2006/relationships" id="258" r:id="R44149b633f964d57"/>
    <p:sldId xmlns:r="http://schemas.openxmlformats.org/officeDocument/2006/relationships" id="259" r:id="R49dd7c203e904eea"/>
    <p:sldId xmlns:r="http://schemas.openxmlformats.org/officeDocument/2006/relationships" id="260" r:id="R0c06f1ccd1b64f65"/>
    <p:sldId xmlns:r="http://schemas.openxmlformats.org/officeDocument/2006/relationships" id="261" r:id="R4879726d00b84734"/>
    <p:sldId xmlns:r="http://schemas.openxmlformats.org/officeDocument/2006/relationships" id="262" r:id="R970310ad95bf41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7585370714fee" /><Relationship Type="http://schemas.openxmlformats.org/officeDocument/2006/relationships/slide" Target="/ppt/slides/slide1.xml" Id="R692bdbb2fdef46da" /><Relationship Type="http://schemas.openxmlformats.org/officeDocument/2006/relationships/slide" Target="/ppt/slides/slide2.xml" Id="R095695beeea74960" /><Relationship Type="http://schemas.openxmlformats.org/officeDocument/2006/relationships/slide" Target="/ppt/slides/slide3.xml" Id="R44149b633f964d57" /><Relationship Type="http://schemas.openxmlformats.org/officeDocument/2006/relationships/slide" Target="/ppt/slides/slide4.xml" Id="R49dd7c203e904eea" /><Relationship Type="http://schemas.openxmlformats.org/officeDocument/2006/relationships/slide" Target="/ppt/slides/slide5.xml" Id="R0c06f1ccd1b64f65" /><Relationship Type="http://schemas.openxmlformats.org/officeDocument/2006/relationships/slide" Target="/ppt/slides/slide6.xml" Id="R4879726d00b84734" /><Relationship Type="http://schemas.openxmlformats.org/officeDocument/2006/relationships/slide" Target="/ppt/slides/slide7.xml" Id="R970310ad95bf41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beb18ae65549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89a409d874c3b" /><Relationship Type="http://schemas.openxmlformats.org/officeDocument/2006/relationships/theme" Target="/ppt/slideMasters/theme/theme1.xml" Id="R5123421273684d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89a409d874c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667df760e4e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b4e347d249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867b43c15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446412aea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a7a1d9a10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712e6b18e4d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9fffb93c54a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