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110436da641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fbe1c56a540e0"/>
  </p:sldMasterIdLst>
  <p:sldIdLst>
    <p:sldId xmlns:r="http://schemas.openxmlformats.org/officeDocument/2006/relationships" id="256" r:id="Ra94fbd665a4947ef"/>
    <p:sldId xmlns:r="http://schemas.openxmlformats.org/officeDocument/2006/relationships" id="257" r:id="Rec449d54f3664b24"/>
    <p:sldId xmlns:r="http://schemas.openxmlformats.org/officeDocument/2006/relationships" id="258" r:id="Re932be0101914ccd"/>
    <p:sldId xmlns:r="http://schemas.openxmlformats.org/officeDocument/2006/relationships" id="259" r:id="Rab03f6ef23a3423f"/>
    <p:sldId xmlns:r="http://schemas.openxmlformats.org/officeDocument/2006/relationships" id="260" r:id="R7dcde389a8e04208"/>
    <p:sldId xmlns:r="http://schemas.openxmlformats.org/officeDocument/2006/relationships" id="261" r:id="R42fefb262969471f"/>
    <p:sldId xmlns:r="http://schemas.openxmlformats.org/officeDocument/2006/relationships" id="262" r:id="Rec584a81c62d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fbe1c56a540e0" /><Relationship Type="http://schemas.openxmlformats.org/officeDocument/2006/relationships/slide" Target="/ppt/slides/slide1.xml" Id="Ra94fbd665a4947ef" /><Relationship Type="http://schemas.openxmlformats.org/officeDocument/2006/relationships/slide" Target="/ppt/slides/slide2.xml" Id="Rec449d54f3664b24" /><Relationship Type="http://schemas.openxmlformats.org/officeDocument/2006/relationships/slide" Target="/ppt/slides/slide3.xml" Id="Re932be0101914ccd" /><Relationship Type="http://schemas.openxmlformats.org/officeDocument/2006/relationships/slide" Target="/ppt/slides/slide4.xml" Id="Rab03f6ef23a3423f" /><Relationship Type="http://schemas.openxmlformats.org/officeDocument/2006/relationships/slide" Target="/ppt/slides/slide5.xml" Id="R7dcde389a8e04208" /><Relationship Type="http://schemas.openxmlformats.org/officeDocument/2006/relationships/slide" Target="/ppt/slides/slide6.xml" Id="R42fefb262969471f" /><Relationship Type="http://schemas.openxmlformats.org/officeDocument/2006/relationships/slide" Target="/ppt/slides/slide7.xml" Id="Rec584a81c62d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25f5006ca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b41aebe4a4146" /><Relationship Type="http://schemas.openxmlformats.org/officeDocument/2006/relationships/theme" Target="/ppt/slideMasters/theme/theme1.xml" Id="R7d02bec9ab88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b41aebe4a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68deaf31c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b0bb066d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29231ded2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f6619ee19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27baacf1540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734c54764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b9b1b0df9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