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d918d41aad4d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b2cd737ef64a6b"/>
  </p:sldMasterIdLst>
  <p:sldIdLst>
    <p:sldId xmlns:r="http://schemas.openxmlformats.org/officeDocument/2006/relationships" id="256" r:id="R7f9500067957483d"/>
    <p:sldId xmlns:r="http://schemas.openxmlformats.org/officeDocument/2006/relationships" id="257" r:id="Raecc3726e30a4384"/>
    <p:sldId xmlns:r="http://schemas.openxmlformats.org/officeDocument/2006/relationships" id="258" r:id="Rb46cccdb340048bc"/>
    <p:sldId xmlns:r="http://schemas.openxmlformats.org/officeDocument/2006/relationships" id="259" r:id="Rd04b11f126784674"/>
    <p:sldId xmlns:r="http://schemas.openxmlformats.org/officeDocument/2006/relationships" id="260" r:id="R4eb2802cf6d74174"/>
    <p:sldId xmlns:r="http://schemas.openxmlformats.org/officeDocument/2006/relationships" id="261" r:id="R2612446683184a4f"/>
    <p:sldId xmlns:r="http://schemas.openxmlformats.org/officeDocument/2006/relationships" id="262" r:id="R5f54e413f08344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2cd737ef64a6b" /><Relationship Type="http://schemas.openxmlformats.org/officeDocument/2006/relationships/slide" Target="/ppt/slides/slide1.xml" Id="R7f9500067957483d" /><Relationship Type="http://schemas.openxmlformats.org/officeDocument/2006/relationships/slide" Target="/ppt/slides/slide2.xml" Id="Raecc3726e30a4384" /><Relationship Type="http://schemas.openxmlformats.org/officeDocument/2006/relationships/slide" Target="/ppt/slides/slide3.xml" Id="Rb46cccdb340048bc" /><Relationship Type="http://schemas.openxmlformats.org/officeDocument/2006/relationships/slide" Target="/ppt/slides/slide4.xml" Id="Rd04b11f126784674" /><Relationship Type="http://schemas.openxmlformats.org/officeDocument/2006/relationships/slide" Target="/ppt/slides/slide5.xml" Id="R4eb2802cf6d74174" /><Relationship Type="http://schemas.openxmlformats.org/officeDocument/2006/relationships/slide" Target="/ppt/slides/slide6.xml" Id="R2612446683184a4f" /><Relationship Type="http://schemas.openxmlformats.org/officeDocument/2006/relationships/slide" Target="/ppt/slides/slide7.xml" Id="R5f54e413f08344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13187e60e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785113e664e51" /><Relationship Type="http://schemas.openxmlformats.org/officeDocument/2006/relationships/theme" Target="/ppt/slideMasters/theme/theme1.xml" Id="R6aa9e5e7347640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785113e664e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41b1a522e4a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4fa20c303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d6073b81f4d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a7c6012c244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a579f08bd43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0776931474d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d281ac33d42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