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bd3c8e92c944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45c1206c1b4e14"/>
  </p:sldMasterIdLst>
  <p:sldIdLst>
    <p:sldId xmlns:r="http://schemas.openxmlformats.org/officeDocument/2006/relationships" id="256" r:id="Rfea08b445bd3425f"/>
    <p:sldId xmlns:r="http://schemas.openxmlformats.org/officeDocument/2006/relationships" id="257" r:id="R61867b90a81e44f0"/>
    <p:sldId xmlns:r="http://schemas.openxmlformats.org/officeDocument/2006/relationships" id="258" r:id="Ra4c005aa0ff444f2"/>
    <p:sldId xmlns:r="http://schemas.openxmlformats.org/officeDocument/2006/relationships" id="259" r:id="Rfc5bc66c71f24766"/>
    <p:sldId xmlns:r="http://schemas.openxmlformats.org/officeDocument/2006/relationships" id="260" r:id="R94caf6e288714458"/>
    <p:sldId xmlns:r="http://schemas.openxmlformats.org/officeDocument/2006/relationships" id="261" r:id="Rb027471df4bc47ed"/>
    <p:sldId xmlns:r="http://schemas.openxmlformats.org/officeDocument/2006/relationships" id="262" r:id="Ra274528751c441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45c1206c1b4e14" /><Relationship Type="http://schemas.openxmlformats.org/officeDocument/2006/relationships/slide" Target="/ppt/slides/slide1.xml" Id="Rfea08b445bd3425f" /><Relationship Type="http://schemas.openxmlformats.org/officeDocument/2006/relationships/slide" Target="/ppt/slides/slide2.xml" Id="R61867b90a81e44f0" /><Relationship Type="http://schemas.openxmlformats.org/officeDocument/2006/relationships/slide" Target="/ppt/slides/slide3.xml" Id="Ra4c005aa0ff444f2" /><Relationship Type="http://schemas.openxmlformats.org/officeDocument/2006/relationships/slide" Target="/ppt/slides/slide4.xml" Id="Rfc5bc66c71f24766" /><Relationship Type="http://schemas.openxmlformats.org/officeDocument/2006/relationships/slide" Target="/ppt/slides/slide5.xml" Id="R94caf6e288714458" /><Relationship Type="http://schemas.openxmlformats.org/officeDocument/2006/relationships/slide" Target="/ppt/slides/slide6.xml" Id="Rb027471df4bc47ed" /><Relationship Type="http://schemas.openxmlformats.org/officeDocument/2006/relationships/slide" Target="/ppt/slides/slide7.xml" Id="Ra274528751c441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7b53e29c1e48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bd905ecec420b" /><Relationship Type="http://schemas.openxmlformats.org/officeDocument/2006/relationships/theme" Target="/ppt/slideMasters/theme/theme1.xml" Id="R78ddfd9d344842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1bd905ecec42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80978c0774b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147f377224b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f3089598247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3549c32f64a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5f7ec166743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e29deb3074e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0e84043f843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REGIUS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REGIUS HOLDING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9 219 081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9 225 080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 JØRN MCCALL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Jørn McCall Ekeberg, Båtbyggerlia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916 640 579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REGIUS HOLDING AS</a:t>
            </a:r>
          </a:p>
        </p:txBody>
      </p:sp>
    </p:spTree>
  </p:cSld>
  <p:clrMapOvr>
    <a:masterClrMapping xmlns:a="http://schemas.openxmlformats.org/drawingml/2006/main"/>
  </p:clrMapOvr>
</p:sld>
</file>