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67004fb0d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fee0499b64961"/>
  </p:sldMasterIdLst>
  <p:sldIdLst>
    <p:sldId xmlns:r="http://schemas.openxmlformats.org/officeDocument/2006/relationships" id="256" r:id="Rc021131b16e149f3"/>
    <p:sldId xmlns:r="http://schemas.openxmlformats.org/officeDocument/2006/relationships" id="257" r:id="R5801a806102c4149"/>
    <p:sldId xmlns:r="http://schemas.openxmlformats.org/officeDocument/2006/relationships" id="258" r:id="Rdd0b218a3f7e4551"/>
    <p:sldId xmlns:r="http://schemas.openxmlformats.org/officeDocument/2006/relationships" id="259" r:id="R1da7717540c140b6"/>
    <p:sldId xmlns:r="http://schemas.openxmlformats.org/officeDocument/2006/relationships" id="260" r:id="Rf20b9688b86446e2"/>
    <p:sldId xmlns:r="http://schemas.openxmlformats.org/officeDocument/2006/relationships" id="261" r:id="R5abdeacadf18482c"/>
    <p:sldId xmlns:r="http://schemas.openxmlformats.org/officeDocument/2006/relationships" id="262" r:id="R18e14a9e5797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fee0499b64961" /><Relationship Type="http://schemas.openxmlformats.org/officeDocument/2006/relationships/slide" Target="/ppt/slides/slide1.xml" Id="Rc021131b16e149f3" /><Relationship Type="http://schemas.openxmlformats.org/officeDocument/2006/relationships/slide" Target="/ppt/slides/slide2.xml" Id="R5801a806102c4149" /><Relationship Type="http://schemas.openxmlformats.org/officeDocument/2006/relationships/slide" Target="/ppt/slides/slide3.xml" Id="Rdd0b218a3f7e4551" /><Relationship Type="http://schemas.openxmlformats.org/officeDocument/2006/relationships/slide" Target="/ppt/slides/slide4.xml" Id="R1da7717540c140b6" /><Relationship Type="http://schemas.openxmlformats.org/officeDocument/2006/relationships/slide" Target="/ppt/slides/slide5.xml" Id="Rf20b9688b86446e2" /><Relationship Type="http://schemas.openxmlformats.org/officeDocument/2006/relationships/slide" Target="/ppt/slides/slide6.xml" Id="R5abdeacadf18482c" /><Relationship Type="http://schemas.openxmlformats.org/officeDocument/2006/relationships/slide" Target="/ppt/slides/slide7.xml" Id="R18e14a9e5797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2a3b49f7c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bde7653846be" /><Relationship Type="http://schemas.openxmlformats.org/officeDocument/2006/relationships/theme" Target="/ppt/slideMasters/theme/theme1.xml" Id="R8ac6d33a4451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9bde76538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7a3bce95c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fab21bbbd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6f8954b10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6a81411dc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bbc976ae944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465a87202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753cce56f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