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04ec688582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bac3cd6894969"/>
  </p:sldMasterIdLst>
  <p:sldIdLst>
    <p:sldId xmlns:r="http://schemas.openxmlformats.org/officeDocument/2006/relationships" id="256" r:id="Rc22b3ee5f5ef4b9f"/>
    <p:sldId xmlns:r="http://schemas.openxmlformats.org/officeDocument/2006/relationships" id="257" r:id="R8a2d136fee914244"/>
    <p:sldId xmlns:r="http://schemas.openxmlformats.org/officeDocument/2006/relationships" id="258" r:id="R0b934405ab5d48f0"/>
    <p:sldId xmlns:r="http://schemas.openxmlformats.org/officeDocument/2006/relationships" id="259" r:id="R46dd8978572c437c"/>
    <p:sldId xmlns:r="http://schemas.openxmlformats.org/officeDocument/2006/relationships" id="260" r:id="R31854125d23a44e9"/>
    <p:sldId xmlns:r="http://schemas.openxmlformats.org/officeDocument/2006/relationships" id="261" r:id="R6b09c736471b451f"/>
    <p:sldId xmlns:r="http://schemas.openxmlformats.org/officeDocument/2006/relationships" id="262" r:id="R372a9c0d53784a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bac3cd6894969" /><Relationship Type="http://schemas.openxmlformats.org/officeDocument/2006/relationships/slide" Target="/ppt/slides/slide1.xml" Id="Rc22b3ee5f5ef4b9f" /><Relationship Type="http://schemas.openxmlformats.org/officeDocument/2006/relationships/slide" Target="/ppt/slides/slide2.xml" Id="R8a2d136fee914244" /><Relationship Type="http://schemas.openxmlformats.org/officeDocument/2006/relationships/slide" Target="/ppt/slides/slide3.xml" Id="R0b934405ab5d48f0" /><Relationship Type="http://schemas.openxmlformats.org/officeDocument/2006/relationships/slide" Target="/ppt/slides/slide4.xml" Id="R46dd8978572c437c" /><Relationship Type="http://schemas.openxmlformats.org/officeDocument/2006/relationships/slide" Target="/ppt/slides/slide5.xml" Id="R31854125d23a44e9" /><Relationship Type="http://schemas.openxmlformats.org/officeDocument/2006/relationships/slide" Target="/ppt/slides/slide6.xml" Id="R6b09c736471b451f" /><Relationship Type="http://schemas.openxmlformats.org/officeDocument/2006/relationships/slide" Target="/ppt/slides/slide7.xml" Id="R372a9c0d53784a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83de9f11149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e996928784923" /><Relationship Type="http://schemas.openxmlformats.org/officeDocument/2006/relationships/theme" Target="/ppt/slideMasters/theme/theme1.xml" Id="Rf17c1700f3c2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2e99692878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f6ab393e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b89511b1a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3632cb34f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9ba989cfd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5b9726366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8a0d97a95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c50fa4b56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