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e04e26402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13b6350834744"/>
  </p:sldMasterIdLst>
  <p:sldIdLst>
    <p:sldId xmlns:r="http://schemas.openxmlformats.org/officeDocument/2006/relationships" id="256" r:id="R25dc177d6c364379"/>
    <p:sldId xmlns:r="http://schemas.openxmlformats.org/officeDocument/2006/relationships" id="257" r:id="Rc2cded75062b4b8a"/>
    <p:sldId xmlns:r="http://schemas.openxmlformats.org/officeDocument/2006/relationships" id="258" r:id="Re7f34e4509ce4a2d"/>
    <p:sldId xmlns:r="http://schemas.openxmlformats.org/officeDocument/2006/relationships" id="259" r:id="R825476c9b17c4776"/>
    <p:sldId xmlns:r="http://schemas.openxmlformats.org/officeDocument/2006/relationships" id="260" r:id="Rdfd0357edd334d5a"/>
    <p:sldId xmlns:r="http://schemas.openxmlformats.org/officeDocument/2006/relationships" id="261" r:id="R67bbade1f1594c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13b6350834744" /><Relationship Type="http://schemas.openxmlformats.org/officeDocument/2006/relationships/slide" Target="/ppt/slides/slide1.xml" Id="R25dc177d6c364379" /><Relationship Type="http://schemas.openxmlformats.org/officeDocument/2006/relationships/slide" Target="/ppt/slides/slide2.xml" Id="Rc2cded75062b4b8a" /><Relationship Type="http://schemas.openxmlformats.org/officeDocument/2006/relationships/slide" Target="/ppt/slides/slide3.xml" Id="Re7f34e4509ce4a2d" /><Relationship Type="http://schemas.openxmlformats.org/officeDocument/2006/relationships/slide" Target="/ppt/slides/slide4.xml" Id="R825476c9b17c4776" /><Relationship Type="http://schemas.openxmlformats.org/officeDocument/2006/relationships/slide" Target="/ppt/slides/slide5.xml" Id="Rdfd0357edd334d5a" /><Relationship Type="http://schemas.openxmlformats.org/officeDocument/2006/relationships/slide" Target="/ppt/slides/slide6.xml" Id="R67bbade1f1594c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dca4dc5244b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bd07601e44e6d" /><Relationship Type="http://schemas.openxmlformats.org/officeDocument/2006/relationships/theme" Target="/ppt/slideMasters/theme/theme1.xml" Id="R756ac309d5f144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7bd07601e44e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ca708437b45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6aced31d6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af386ee6046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400c495a4d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930523ba8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421d97766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