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83f16a4e2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1d83f87eb4835"/>
  </p:sldMasterIdLst>
  <p:sldIdLst>
    <p:sldId xmlns:r="http://schemas.openxmlformats.org/officeDocument/2006/relationships" id="256" r:id="Rd4eecbfa85924e78"/>
    <p:sldId xmlns:r="http://schemas.openxmlformats.org/officeDocument/2006/relationships" id="257" r:id="R73de4ad47f494597"/>
    <p:sldId xmlns:r="http://schemas.openxmlformats.org/officeDocument/2006/relationships" id="258" r:id="R9cc7612003d5468e"/>
    <p:sldId xmlns:r="http://schemas.openxmlformats.org/officeDocument/2006/relationships" id="259" r:id="Rbdb2c1c5c31147cb"/>
    <p:sldId xmlns:r="http://schemas.openxmlformats.org/officeDocument/2006/relationships" id="260" r:id="Rfa641a6a679e4e2c"/>
    <p:sldId xmlns:r="http://schemas.openxmlformats.org/officeDocument/2006/relationships" id="261" r:id="Rc67778a77826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1d83f87eb4835" /><Relationship Type="http://schemas.openxmlformats.org/officeDocument/2006/relationships/slide" Target="/ppt/slides/slide1.xml" Id="Rd4eecbfa85924e78" /><Relationship Type="http://schemas.openxmlformats.org/officeDocument/2006/relationships/slide" Target="/ppt/slides/slide2.xml" Id="R73de4ad47f494597" /><Relationship Type="http://schemas.openxmlformats.org/officeDocument/2006/relationships/slide" Target="/ppt/slides/slide3.xml" Id="R9cc7612003d5468e" /><Relationship Type="http://schemas.openxmlformats.org/officeDocument/2006/relationships/slide" Target="/ppt/slides/slide4.xml" Id="Rbdb2c1c5c31147cb" /><Relationship Type="http://schemas.openxmlformats.org/officeDocument/2006/relationships/slide" Target="/ppt/slides/slide5.xml" Id="Rfa641a6a679e4e2c" /><Relationship Type="http://schemas.openxmlformats.org/officeDocument/2006/relationships/slide" Target="/ppt/slides/slide6.xml" Id="Rc67778a77826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7b5ab5b90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189c9c1e44bf" /><Relationship Type="http://schemas.openxmlformats.org/officeDocument/2006/relationships/theme" Target="/ppt/slideMasters/theme/theme1.xml" Id="R269170b6628c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3189c9c1e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f58573105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033b45e70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66af455c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f9a70fc44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88bd47b6f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b9ba6d1b5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