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a0ce9edceb46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fb4eda954345f2"/>
  </p:sldMasterIdLst>
  <p:sldIdLst>
    <p:sldId xmlns:r="http://schemas.openxmlformats.org/officeDocument/2006/relationships" id="256" r:id="R736955703a214d2a"/>
    <p:sldId xmlns:r="http://schemas.openxmlformats.org/officeDocument/2006/relationships" id="257" r:id="R12cdca6163144124"/>
    <p:sldId xmlns:r="http://schemas.openxmlformats.org/officeDocument/2006/relationships" id="258" r:id="R00e3682081d04624"/>
    <p:sldId xmlns:r="http://schemas.openxmlformats.org/officeDocument/2006/relationships" id="259" r:id="R30a7036087ed4cf6"/>
    <p:sldId xmlns:r="http://schemas.openxmlformats.org/officeDocument/2006/relationships" id="260" r:id="Rab35d17093f347d3"/>
    <p:sldId xmlns:r="http://schemas.openxmlformats.org/officeDocument/2006/relationships" id="261" r:id="Rab538d2e417747d4"/>
    <p:sldId xmlns:r="http://schemas.openxmlformats.org/officeDocument/2006/relationships" id="262" r:id="R5590a010d41b49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fb4eda954345f2" /><Relationship Type="http://schemas.openxmlformats.org/officeDocument/2006/relationships/slide" Target="/ppt/slides/slide1.xml" Id="R736955703a214d2a" /><Relationship Type="http://schemas.openxmlformats.org/officeDocument/2006/relationships/slide" Target="/ppt/slides/slide2.xml" Id="R12cdca6163144124" /><Relationship Type="http://schemas.openxmlformats.org/officeDocument/2006/relationships/slide" Target="/ppt/slides/slide3.xml" Id="R00e3682081d04624" /><Relationship Type="http://schemas.openxmlformats.org/officeDocument/2006/relationships/slide" Target="/ppt/slides/slide4.xml" Id="R30a7036087ed4cf6" /><Relationship Type="http://schemas.openxmlformats.org/officeDocument/2006/relationships/slide" Target="/ppt/slides/slide5.xml" Id="Rab35d17093f347d3" /><Relationship Type="http://schemas.openxmlformats.org/officeDocument/2006/relationships/slide" Target="/ppt/slides/slide6.xml" Id="Rab538d2e417747d4" /><Relationship Type="http://schemas.openxmlformats.org/officeDocument/2006/relationships/slide" Target="/ppt/slides/slide7.xml" Id="R5590a010d41b49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be6008a90542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342bf38554af0" /><Relationship Type="http://schemas.openxmlformats.org/officeDocument/2006/relationships/theme" Target="/ppt/slideMasters/theme/theme1.xml" Id="R1d83dc1d558348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b342bf38554a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97a5afea74b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8fc3dc7474d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42eeb4e9b4e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3e9cd1c9142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5fb9d955642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b9d3da48147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5dab132c44b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FJELLVEIEN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FJELLVEIEN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1 985 871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2 011 011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KIVIJERVI EIRIK OKSÅS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9511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eirik@kivijervi.no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916 699 271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FJELLVEIEN HOLDING AS</a:t>
            </a:r>
          </a:p>
        </p:txBody>
      </p:sp>
    </p:spTree>
  </p:cSld>
  <p:clrMapOvr>
    <a:masterClrMapping xmlns:a="http://schemas.openxmlformats.org/drawingml/2006/main"/>
  </p:clrMapOvr>
</p:sld>
</file>