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ee9aff5fdc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c01f70b1ef4796"/>
  </p:sldMasterIdLst>
  <p:sldIdLst>
    <p:sldId xmlns:r="http://schemas.openxmlformats.org/officeDocument/2006/relationships" id="256" r:id="R5f7638effe3246a1"/>
    <p:sldId xmlns:r="http://schemas.openxmlformats.org/officeDocument/2006/relationships" id="257" r:id="R5a013e5e7a4a41f6"/>
    <p:sldId xmlns:r="http://schemas.openxmlformats.org/officeDocument/2006/relationships" id="258" r:id="Rdf8065f7df5a4250"/>
    <p:sldId xmlns:r="http://schemas.openxmlformats.org/officeDocument/2006/relationships" id="259" r:id="R99bae5214e4b40b4"/>
    <p:sldId xmlns:r="http://schemas.openxmlformats.org/officeDocument/2006/relationships" id="260" r:id="R22f64fb344614b35"/>
    <p:sldId xmlns:r="http://schemas.openxmlformats.org/officeDocument/2006/relationships" id="261" r:id="Raf50d62410d84d88"/>
    <p:sldId xmlns:r="http://schemas.openxmlformats.org/officeDocument/2006/relationships" id="262" r:id="R1a954f01fc3d42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01f70b1ef4796" /><Relationship Type="http://schemas.openxmlformats.org/officeDocument/2006/relationships/slide" Target="/ppt/slides/slide1.xml" Id="R5f7638effe3246a1" /><Relationship Type="http://schemas.openxmlformats.org/officeDocument/2006/relationships/slide" Target="/ppt/slides/slide2.xml" Id="R5a013e5e7a4a41f6" /><Relationship Type="http://schemas.openxmlformats.org/officeDocument/2006/relationships/slide" Target="/ppt/slides/slide3.xml" Id="Rdf8065f7df5a4250" /><Relationship Type="http://schemas.openxmlformats.org/officeDocument/2006/relationships/slide" Target="/ppt/slides/slide4.xml" Id="R99bae5214e4b40b4" /><Relationship Type="http://schemas.openxmlformats.org/officeDocument/2006/relationships/slide" Target="/ppt/slides/slide5.xml" Id="R22f64fb344614b35" /><Relationship Type="http://schemas.openxmlformats.org/officeDocument/2006/relationships/slide" Target="/ppt/slides/slide6.xml" Id="Raf50d62410d84d88" /><Relationship Type="http://schemas.openxmlformats.org/officeDocument/2006/relationships/slide" Target="/ppt/slides/slide7.xml" Id="R1a954f01fc3d42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9eca1dbcd644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038597af4419c" /><Relationship Type="http://schemas.openxmlformats.org/officeDocument/2006/relationships/theme" Target="/ppt/slideMasters/theme/theme1.xml" Id="Ra44ce05f85a944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9038597af4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ea64b8c6a47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5e92c12d443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0ea88ae2d44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5e5b178ea49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8b396d5af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86ce82922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76b9538544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