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93a09b9b9a40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b64799c7d14b17"/>
  </p:sldMasterIdLst>
  <p:sldIdLst>
    <p:sldId xmlns:r="http://schemas.openxmlformats.org/officeDocument/2006/relationships" id="256" r:id="R8e03e999f8654729"/>
    <p:sldId xmlns:r="http://schemas.openxmlformats.org/officeDocument/2006/relationships" id="257" r:id="R9f4adf3b59204257"/>
    <p:sldId xmlns:r="http://schemas.openxmlformats.org/officeDocument/2006/relationships" id="258" r:id="R9856e830d33e45e9"/>
    <p:sldId xmlns:r="http://schemas.openxmlformats.org/officeDocument/2006/relationships" id="259" r:id="Rdf4554b9cad04826"/>
    <p:sldId xmlns:r="http://schemas.openxmlformats.org/officeDocument/2006/relationships" id="260" r:id="R036b919b91b74fe3"/>
    <p:sldId xmlns:r="http://schemas.openxmlformats.org/officeDocument/2006/relationships" id="261" r:id="R8170ffccaa824bf3"/>
    <p:sldId xmlns:r="http://schemas.openxmlformats.org/officeDocument/2006/relationships" id="262" r:id="R6237d30318c145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b64799c7d14b17" /><Relationship Type="http://schemas.openxmlformats.org/officeDocument/2006/relationships/slide" Target="/ppt/slides/slide1.xml" Id="R8e03e999f8654729" /><Relationship Type="http://schemas.openxmlformats.org/officeDocument/2006/relationships/slide" Target="/ppt/slides/slide2.xml" Id="R9f4adf3b59204257" /><Relationship Type="http://schemas.openxmlformats.org/officeDocument/2006/relationships/slide" Target="/ppt/slides/slide3.xml" Id="R9856e830d33e45e9" /><Relationship Type="http://schemas.openxmlformats.org/officeDocument/2006/relationships/slide" Target="/ppt/slides/slide4.xml" Id="Rdf4554b9cad04826" /><Relationship Type="http://schemas.openxmlformats.org/officeDocument/2006/relationships/slide" Target="/ppt/slides/slide5.xml" Id="R036b919b91b74fe3" /><Relationship Type="http://schemas.openxmlformats.org/officeDocument/2006/relationships/slide" Target="/ppt/slides/slide6.xml" Id="R8170ffccaa824bf3" /><Relationship Type="http://schemas.openxmlformats.org/officeDocument/2006/relationships/slide" Target="/ppt/slides/slide7.xml" Id="R6237d30318c145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12910c317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58f0e224a4ab1" /><Relationship Type="http://schemas.openxmlformats.org/officeDocument/2006/relationships/theme" Target="/ppt/slideMasters/theme/theme1.xml" Id="Rf65fdc1381ef44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58f0e224a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a385d8e90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25bedb81340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f9484f45646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1e7144d33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d1aaa38d7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a5dd3d69f40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240612568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AERO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AERO ENGINEERING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2 765 818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1 182 470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1 608 727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9 564 306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10 168 670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OLA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Smebyvegen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2319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916 731 221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AERO ENGINEERING AS</a:t>
            </a:r>
          </a:p>
        </p:txBody>
      </p:sp>
    </p:spTree>
  </p:cSld>
  <p:clrMapOvr>
    <a:masterClrMapping xmlns:a="http://schemas.openxmlformats.org/drawingml/2006/main"/>
  </p:clrMapOvr>
</p:sld>
</file>