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645b64ff0f43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be8eaaf78a4ea6"/>
  </p:sldMasterIdLst>
  <p:sldIdLst>
    <p:sldId xmlns:r="http://schemas.openxmlformats.org/officeDocument/2006/relationships" id="256" r:id="R4d82f767d5254956"/>
    <p:sldId xmlns:r="http://schemas.openxmlformats.org/officeDocument/2006/relationships" id="257" r:id="Reada87c84b644f00"/>
    <p:sldId xmlns:r="http://schemas.openxmlformats.org/officeDocument/2006/relationships" id="258" r:id="R89ea6dc803484852"/>
    <p:sldId xmlns:r="http://schemas.openxmlformats.org/officeDocument/2006/relationships" id="259" r:id="Rb25c3d24f53941d3"/>
    <p:sldId xmlns:r="http://schemas.openxmlformats.org/officeDocument/2006/relationships" id="260" r:id="Rf487d0249f724572"/>
    <p:sldId xmlns:r="http://schemas.openxmlformats.org/officeDocument/2006/relationships" id="261" r:id="Rcd4edfc28a194a23"/>
    <p:sldId xmlns:r="http://schemas.openxmlformats.org/officeDocument/2006/relationships" id="262" r:id="Rdf285fca149b4d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e8eaaf78a4ea6" /><Relationship Type="http://schemas.openxmlformats.org/officeDocument/2006/relationships/slide" Target="/ppt/slides/slide1.xml" Id="R4d82f767d5254956" /><Relationship Type="http://schemas.openxmlformats.org/officeDocument/2006/relationships/slide" Target="/ppt/slides/slide2.xml" Id="Reada87c84b644f00" /><Relationship Type="http://schemas.openxmlformats.org/officeDocument/2006/relationships/slide" Target="/ppt/slides/slide3.xml" Id="R89ea6dc803484852" /><Relationship Type="http://schemas.openxmlformats.org/officeDocument/2006/relationships/slide" Target="/ppt/slides/slide4.xml" Id="Rb25c3d24f53941d3" /><Relationship Type="http://schemas.openxmlformats.org/officeDocument/2006/relationships/slide" Target="/ppt/slides/slide5.xml" Id="Rf487d0249f724572" /><Relationship Type="http://schemas.openxmlformats.org/officeDocument/2006/relationships/slide" Target="/ppt/slides/slide6.xml" Id="Rcd4edfc28a194a23" /><Relationship Type="http://schemas.openxmlformats.org/officeDocument/2006/relationships/slide" Target="/ppt/slides/slide7.xml" Id="Rdf285fca149b4d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5aa9111e741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f25e221c14f39" /><Relationship Type="http://schemas.openxmlformats.org/officeDocument/2006/relationships/theme" Target="/ppt/slideMasters/theme/theme1.xml" Id="R7c0218ecb73145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5f25e221c14f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77ea10f1541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b5eed3dee41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46302b1cc4d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270c8e7cf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8be34775e49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19297cc4c42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9ca2746a4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