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b0b0a608074a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a2bb78facf457f"/>
  </p:sldMasterIdLst>
  <p:sldIdLst>
    <p:sldId xmlns:r="http://schemas.openxmlformats.org/officeDocument/2006/relationships" id="256" r:id="R5dc220ce55f949dd"/>
    <p:sldId xmlns:r="http://schemas.openxmlformats.org/officeDocument/2006/relationships" id="257" r:id="R8d47571fc45f4855"/>
    <p:sldId xmlns:r="http://schemas.openxmlformats.org/officeDocument/2006/relationships" id="258" r:id="R7274309ce94c4060"/>
    <p:sldId xmlns:r="http://schemas.openxmlformats.org/officeDocument/2006/relationships" id="259" r:id="Rde7d6fc18142405c"/>
    <p:sldId xmlns:r="http://schemas.openxmlformats.org/officeDocument/2006/relationships" id="260" r:id="R6699777cd6ce4da6"/>
    <p:sldId xmlns:r="http://schemas.openxmlformats.org/officeDocument/2006/relationships" id="261" r:id="R8c273b994d74459f"/>
    <p:sldId xmlns:r="http://schemas.openxmlformats.org/officeDocument/2006/relationships" id="262" r:id="R01a6dbef30d34b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a2bb78facf457f" /><Relationship Type="http://schemas.openxmlformats.org/officeDocument/2006/relationships/slide" Target="/ppt/slides/slide1.xml" Id="R5dc220ce55f949dd" /><Relationship Type="http://schemas.openxmlformats.org/officeDocument/2006/relationships/slide" Target="/ppt/slides/slide2.xml" Id="R8d47571fc45f4855" /><Relationship Type="http://schemas.openxmlformats.org/officeDocument/2006/relationships/slide" Target="/ppt/slides/slide3.xml" Id="R7274309ce94c4060" /><Relationship Type="http://schemas.openxmlformats.org/officeDocument/2006/relationships/slide" Target="/ppt/slides/slide4.xml" Id="Rde7d6fc18142405c" /><Relationship Type="http://schemas.openxmlformats.org/officeDocument/2006/relationships/slide" Target="/ppt/slides/slide5.xml" Id="R6699777cd6ce4da6" /><Relationship Type="http://schemas.openxmlformats.org/officeDocument/2006/relationships/slide" Target="/ppt/slides/slide6.xml" Id="R8c273b994d74459f" /><Relationship Type="http://schemas.openxmlformats.org/officeDocument/2006/relationships/slide" Target="/ppt/slides/slide7.xml" Id="R01a6dbef30d34b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7d79b9383942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7af0167904c23" /><Relationship Type="http://schemas.openxmlformats.org/officeDocument/2006/relationships/theme" Target="/ppt/slideMasters/theme/theme1.xml" Id="R4d72b3f2d48742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77af0167904c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8e32b6f1b4a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86515422944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af400ae024f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ff98f293e45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cb0a5459047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07cac829f41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f44413f7243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VARME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TYNSET VARME &amp; SANITÆR AS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16 008 870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1 509 081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1 353 662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11 489 631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17 008 545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SVEE JOHNNY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SVEE THOMAS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SVEE JON KONRAD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Elfengveien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33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916 954 913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